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951" r:id="rId1"/>
    <p:sldMasterId id="2147483980" r:id="rId2"/>
  </p:sldMasterIdLst>
  <p:notesMasterIdLst>
    <p:notesMasterId r:id="rId16"/>
  </p:notesMasterIdLst>
  <p:handoutMasterIdLst>
    <p:handoutMasterId r:id="rId17"/>
  </p:handoutMasterIdLst>
  <p:sldIdLst>
    <p:sldId id="339" r:id="rId3"/>
    <p:sldId id="278" r:id="rId4"/>
    <p:sldId id="341" r:id="rId5"/>
    <p:sldId id="342" r:id="rId6"/>
    <p:sldId id="372" r:id="rId7"/>
    <p:sldId id="371" r:id="rId8"/>
    <p:sldId id="370" r:id="rId9"/>
    <p:sldId id="375" r:id="rId10"/>
    <p:sldId id="373" r:id="rId11"/>
    <p:sldId id="374" r:id="rId12"/>
    <p:sldId id="369" r:id="rId13"/>
    <p:sldId id="376" r:id="rId14"/>
    <p:sldId id="338" r:id="rId15"/>
  </p:sldIdLst>
  <p:sldSz cx="10160000" cy="5715000"/>
  <p:notesSz cx="7102475" cy="10233025"/>
  <p:defaultTextStyle>
    <a:defPPr>
      <a:defRPr lang="en-US"/>
    </a:defPPr>
    <a:lvl1pPr algn="l" rtl="0" eaLnBrk="0" fontAlgn="base" hangingPunct="0">
      <a:spcBef>
        <a:spcPct val="0"/>
      </a:spcBef>
      <a:spcAft>
        <a:spcPct val="0"/>
      </a:spcAft>
      <a:defRPr sz="3200" kern="1200">
        <a:solidFill>
          <a:schemeClr val="tx1"/>
        </a:solidFill>
        <a:latin typeface="Arial" charset="0"/>
        <a:ea typeface="ヒラギノ角ゴ Pro W3" pitchFamily="-112" charset="-128"/>
        <a:cs typeface="+mn-cs"/>
      </a:defRPr>
    </a:lvl1pPr>
    <a:lvl2pPr marL="457200" algn="l" rtl="0" eaLnBrk="0" fontAlgn="base" hangingPunct="0">
      <a:spcBef>
        <a:spcPct val="0"/>
      </a:spcBef>
      <a:spcAft>
        <a:spcPct val="0"/>
      </a:spcAft>
      <a:defRPr sz="3200" kern="1200">
        <a:solidFill>
          <a:schemeClr val="tx1"/>
        </a:solidFill>
        <a:latin typeface="Arial" charset="0"/>
        <a:ea typeface="ヒラギノ角ゴ Pro W3" pitchFamily="-112" charset="-128"/>
        <a:cs typeface="+mn-cs"/>
      </a:defRPr>
    </a:lvl2pPr>
    <a:lvl3pPr marL="914400" algn="l" rtl="0" eaLnBrk="0" fontAlgn="base" hangingPunct="0">
      <a:spcBef>
        <a:spcPct val="0"/>
      </a:spcBef>
      <a:spcAft>
        <a:spcPct val="0"/>
      </a:spcAft>
      <a:defRPr sz="3200" kern="1200">
        <a:solidFill>
          <a:schemeClr val="tx1"/>
        </a:solidFill>
        <a:latin typeface="Arial" charset="0"/>
        <a:ea typeface="ヒラギノ角ゴ Pro W3" pitchFamily="-112" charset="-128"/>
        <a:cs typeface="+mn-cs"/>
      </a:defRPr>
    </a:lvl3pPr>
    <a:lvl4pPr marL="1371600" algn="l" rtl="0" eaLnBrk="0" fontAlgn="base" hangingPunct="0">
      <a:spcBef>
        <a:spcPct val="0"/>
      </a:spcBef>
      <a:spcAft>
        <a:spcPct val="0"/>
      </a:spcAft>
      <a:defRPr sz="3200" kern="1200">
        <a:solidFill>
          <a:schemeClr val="tx1"/>
        </a:solidFill>
        <a:latin typeface="Arial" charset="0"/>
        <a:ea typeface="ヒラギノ角ゴ Pro W3" pitchFamily="-112" charset="-128"/>
        <a:cs typeface="+mn-cs"/>
      </a:defRPr>
    </a:lvl4pPr>
    <a:lvl5pPr marL="1828800" algn="l" rtl="0" eaLnBrk="0" fontAlgn="base" hangingPunct="0">
      <a:spcBef>
        <a:spcPct val="0"/>
      </a:spcBef>
      <a:spcAft>
        <a:spcPct val="0"/>
      </a:spcAft>
      <a:defRPr sz="3200" kern="1200">
        <a:solidFill>
          <a:schemeClr val="tx1"/>
        </a:solidFill>
        <a:latin typeface="Arial" charset="0"/>
        <a:ea typeface="ヒラギノ角ゴ Pro W3" pitchFamily="-112" charset="-128"/>
        <a:cs typeface="+mn-cs"/>
      </a:defRPr>
    </a:lvl5pPr>
    <a:lvl6pPr marL="2286000" algn="l" defTabSz="914400" rtl="0" eaLnBrk="1" latinLnBrk="0" hangingPunct="1">
      <a:defRPr sz="3200" kern="1200">
        <a:solidFill>
          <a:schemeClr val="tx1"/>
        </a:solidFill>
        <a:latin typeface="Arial" charset="0"/>
        <a:ea typeface="ヒラギノ角ゴ Pro W3" pitchFamily="-112" charset="-128"/>
        <a:cs typeface="+mn-cs"/>
      </a:defRPr>
    </a:lvl6pPr>
    <a:lvl7pPr marL="2743200" algn="l" defTabSz="914400" rtl="0" eaLnBrk="1" latinLnBrk="0" hangingPunct="1">
      <a:defRPr sz="3200" kern="1200">
        <a:solidFill>
          <a:schemeClr val="tx1"/>
        </a:solidFill>
        <a:latin typeface="Arial" charset="0"/>
        <a:ea typeface="ヒラギノ角ゴ Pro W3" pitchFamily="-112" charset="-128"/>
        <a:cs typeface="+mn-cs"/>
      </a:defRPr>
    </a:lvl7pPr>
    <a:lvl8pPr marL="3200400" algn="l" defTabSz="914400" rtl="0" eaLnBrk="1" latinLnBrk="0" hangingPunct="1">
      <a:defRPr sz="3200" kern="1200">
        <a:solidFill>
          <a:schemeClr val="tx1"/>
        </a:solidFill>
        <a:latin typeface="Arial" charset="0"/>
        <a:ea typeface="ヒラギノ角ゴ Pro W3" pitchFamily="-112" charset="-128"/>
        <a:cs typeface="+mn-cs"/>
      </a:defRPr>
    </a:lvl8pPr>
    <a:lvl9pPr marL="3657600" algn="l" defTabSz="914400" rtl="0" eaLnBrk="1" latinLnBrk="0" hangingPunct="1">
      <a:defRPr sz="3200" kern="1200">
        <a:solidFill>
          <a:schemeClr val="tx1"/>
        </a:solidFill>
        <a:latin typeface="Arial" charset="0"/>
        <a:ea typeface="ヒラギノ角ゴ Pro W3" pitchFamily="-112" charset="-128"/>
        <a:cs typeface="+mn-cs"/>
      </a:defRPr>
    </a:lvl9pPr>
  </p:defaultTextStyle>
  <p:extLst>
    <p:ext uri="{EFAFB233-063F-42B5-8137-9DF3F51BA10A}">
      <p15:sldGuideLst xmlns:p15="http://schemas.microsoft.com/office/powerpoint/2012/main">
        <p15:guide id="1" orient="horz" pos="3440" userDrawn="1">
          <p15:clr>
            <a:srgbClr val="A4A3A4"/>
          </p15:clr>
        </p15:guide>
        <p15:guide id="2" orient="horz" pos="760" userDrawn="1">
          <p15:clr>
            <a:srgbClr val="A4A3A4"/>
          </p15:clr>
        </p15:guide>
        <p15:guide id="3" pos="3200" userDrawn="1">
          <p15:clr>
            <a:srgbClr val="A4A3A4"/>
          </p15:clr>
        </p15:guide>
        <p15:guide id="4" pos="194" userDrawn="1">
          <p15:clr>
            <a:srgbClr val="A4A3A4"/>
          </p15:clr>
        </p15:guide>
      </p15:sldGuideLst>
    </p:ext>
    <p:ext uri="{2D200454-40CA-4A62-9FC3-DE9A4176ACB9}">
      <p15:notesGuideLst xmlns:p15="http://schemas.microsoft.com/office/powerpoint/2012/main">
        <p15:guide id="1" orient="horz" pos="3223">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9CDD"/>
    <a:srgbClr val="00477A"/>
    <a:srgbClr val="01568D"/>
    <a:srgbClr val="E2F5FF"/>
    <a:srgbClr val="255184"/>
    <a:srgbClr val="FFFFFF"/>
    <a:srgbClr val="84C7EC"/>
    <a:srgbClr val="A8D8F2"/>
    <a:srgbClr val="E2F4FD"/>
    <a:srgbClr val="C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376" autoAdjust="0"/>
    <p:restoredTop sz="94709"/>
  </p:normalViewPr>
  <p:slideViewPr>
    <p:cSldViewPr showGuides="1">
      <p:cViewPr varScale="1">
        <p:scale>
          <a:sx n="122" d="100"/>
          <a:sy n="122" d="100"/>
        </p:scale>
        <p:origin x="1408" y="192"/>
      </p:cViewPr>
      <p:guideLst>
        <p:guide orient="horz" pos="3440"/>
        <p:guide orient="horz" pos="760"/>
        <p:guide pos="3200"/>
        <p:guide pos="194"/>
      </p:guideLst>
    </p:cSldViewPr>
  </p:slideViewPr>
  <p:notesTextViewPr>
    <p:cViewPr>
      <p:scale>
        <a:sx n="100" d="100"/>
        <a:sy n="100" d="100"/>
      </p:scale>
      <p:origin x="0" y="0"/>
    </p:cViewPr>
  </p:notesTextViewPr>
  <p:sorterViewPr>
    <p:cViewPr varScale="1">
      <p:scale>
        <a:sx n="96" d="100"/>
        <a:sy n="96" d="100"/>
      </p:scale>
      <p:origin x="0" y="1704"/>
    </p:cViewPr>
  </p:sorterViewPr>
  <p:notesViewPr>
    <p:cSldViewPr showGuides="1">
      <p:cViewPr varScale="1">
        <p:scale>
          <a:sx n="80" d="100"/>
          <a:sy n="80" d="100"/>
        </p:scale>
        <p:origin x="3976" y="200"/>
      </p:cViewPr>
      <p:guideLst>
        <p:guide orient="horz" pos="3223"/>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194" name="Rectangle 2"/>
          <p:cNvSpPr>
            <a:spLocks noGrp="1" noChangeArrowheads="1"/>
          </p:cNvSpPr>
          <p:nvPr>
            <p:ph type="hdr" sz="quarter"/>
          </p:nvPr>
        </p:nvSpPr>
        <p:spPr bwMode="auto">
          <a:xfrm>
            <a:off x="0" y="0"/>
            <a:ext cx="3078163" cy="511175"/>
          </a:xfrm>
          <a:prstGeom prst="rect">
            <a:avLst/>
          </a:prstGeom>
          <a:noFill/>
          <a:ln w="9525">
            <a:noFill/>
            <a:miter lim="800000"/>
            <a:headEnd/>
            <a:tailEnd/>
          </a:ln>
          <a:effectLst/>
        </p:spPr>
        <p:txBody>
          <a:bodyPr vert="horz" wrap="square" lIns="96644" tIns="48322" rIns="96644" bIns="48322" numCol="1" anchor="t" anchorCtr="0" compatLnSpc="1">
            <a:prstTxWarp prst="textNoShape">
              <a:avLst/>
            </a:prstTxWarp>
          </a:bodyPr>
          <a:lstStyle>
            <a:lvl1pPr defTabSz="966788">
              <a:defRPr sz="1300" smtClean="0">
                <a:latin typeface="Times" pitchFamily="-112" charset="0"/>
              </a:defRPr>
            </a:lvl1pPr>
          </a:lstStyle>
          <a:p>
            <a:pPr>
              <a:defRPr/>
            </a:pPr>
            <a:endParaRPr lang="fr-FR"/>
          </a:p>
        </p:txBody>
      </p:sp>
      <p:sp>
        <p:nvSpPr>
          <p:cNvPr id="136195" name="Rectangle 3"/>
          <p:cNvSpPr>
            <a:spLocks noGrp="1" noChangeArrowheads="1"/>
          </p:cNvSpPr>
          <p:nvPr>
            <p:ph type="dt" sz="quarter" idx="1"/>
          </p:nvPr>
        </p:nvSpPr>
        <p:spPr bwMode="auto">
          <a:xfrm>
            <a:off x="4022725" y="0"/>
            <a:ext cx="3078163" cy="511175"/>
          </a:xfrm>
          <a:prstGeom prst="rect">
            <a:avLst/>
          </a:prstGeom>
          <a:noFill/>
          <a:ln w="9525">
            <a:noFill/>
            <a:miter lim="800000"/>
            <a:headEnd/>
            <a:tailEnd/>
          </a:ln>
          <a:effectLst/>
        </p:spPr>
        <p:txBody>
          <a:bodyPr vert="horz" wrap="square" lIns="96644" tIns="48322" rIns="96644" bIns="48322" numCol="1" anchor="t" anchorCtr="0" compatLnSpc="1">
            <a:prstTxWarp prst="textNoShape">
              <a:avLst/>
            </a:prstTxWarp>
          </a:bodyPr>
          <a:lstStyle>
            <a:lvl1pPr algn="r" defTabSz="966788">
              <a:defRPr sz="1300" smtClean="0">
                <a:latin typeface="Times" pitchFamily="-112" charset="0"/>
              </a:defRPr>
            </a:lvl1pPr>
          </a:lstStyle>
          <a:p>
            <a:pPr>
              <a:defRPr/>
            </a:pPr>
            <a:endParaRPr lang="fr-FR"/>
          </a:p>
        </p:txBody>
      </p:sp>
      <p:sp>
        <p:nvSpPr>
          <p:cNvPr id="136196" name="Rectangle 4"/>
          <p:cNvSpPr>
            <a:spLocks noGrp="1" noChangeArrowheads="1"/>
          </p:cNvSpPr>
          <p:nvPr>
            <p:ph type="ftr" sz="quarter" idx="2"/>
          </p:nvPr>
        </p:nvSpPr>
        <p:spPr bwMode="auto">
          <a:xfrm>
            <a:off x="0" y="9720263"/>
            <a:ext cx="3078163" cy="511175"/>
          </a:xfrm>
          <a:prstGeom prst="rect">
            <a:avLst/>
          </a:prstGeom>
          <a:noFill/>
          <a:ln w="9525">
            <a:noFill/>
            <a:miter lim="800000"/>
            <a:headEnd/>
            <a:tailEnd/>
          </a:ln>
          <a:effectLst/>
        </p:spPr>
        <p:txBody>
          <a:bodyPr vert="horz" wrap="square" lIns="96644" tIns="48322" rIns="96644" bIns="48322" numCol="1" anchor="b" anchorCtr="0" compatLnSpc="1">
            <a:prstTxWarp prst="textNoShape">
              <a:avLst/>
            </a:prstTxWarp>
          </a:bodyPr>
          <a:lstStyle>
            <a:lvl1pPr defTabSz="966788">
              <a:defRPr sz="1300" smtClean="0">
                <a:latin typeface="Times" pitchFamily="-112" charset="0"/>
              </a:defRPr>
            </a:lvl1pPr>
          </a:lstStyle>
          <a:p>
            <a:pPr>
              <a:defRPr/>
            </a:pPr>
            <a:endParaRPr lang="fr-FR"/>
          </a:p>
        </p:txBody>
      </p:sp>
      <p:sp>
        <p:nvSpPr>
          <p:cNvPr id="136197" name="Rectangle 5"/>
          <p:cNvSpPr>
            <a:spLocks noGrp="1" noChangeArrowheads="1"/>
          </p:cNvSpPr>
          <p:nvPr>
            <p:ph type="sldNum" sz="quarter" idx="3"/>
          </p:nvPr>
        </p:nvSpPr>
        <p:spPr bwMode="auto">
          <a:xfrm>
            <a:off x="4022725" y="9720263"/>
            <a:ext cx="3078163" cy="511175"/>
          </a:xfrm>
          <a:prstGeom prst="rect">
            <a:avLst/>
          </a:prstGeom>
          <a:noFill/>
          <a:ln w="9525">
            <a:noFill/>
            <a:miter lim="800000"/>
            <a:headEnd/>
            <a:tailEnd/>
          </a:ln>
          <a:effectLst/>
        </p:spPr>
        <p:txBody>
          <a:bodyPr vert="horz" wrap="square" lIns="96644" tIns="48322" rIns="96644" bIns="48322" numCol="1" anchor="b" anchorCtr="0" compatLnSpc="1">
            <a:prstTxWarp prst="textNoShape">
              <a:avLst/>
            </a:prstTxWarp>
          </a:bodyPr>
          <a:lstStyle>
            <a:lvl1pPr algn="r" defTabSz="966788">
              <a:defRPr sz="1300" smtClean="0">
                <a:latin typeface="Times" pitchFamily="-112" charset="0"/>
              </a:defRPr>
            </a:lvl1pPr>
          </a:lstStyle>
          <a:p>
            <a:pPr>
              <a:defRPr/>
            </a:pPr>
            <a:fld id="{A38667DD-9FF8-4B22-891A-85B6A6382A6F}" type="slidenum">
              <a:rPr lang="en-US"/>
              <a:pPr>
                <a:defRPr/>
              </a:pPr>
              <a:t>‹#›</a:t>
            </a:fld>
            <a:endParaRPr lang="en-US"/>
          </a:p>
        </p:txBody>
      </p:sp>
    </p:spTree>
    <p:extLst>
      <p:ext uri="{BB962C8B-B14F-4D97-AF65-F5344CB8AC3E}">
        <p14:creationId xmlns:p14="http://schemas.microsoft.com/office/powerpoint/2010/main" val="2930559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3078163" cy="511175"/>
          </a:xfrm>
          <a:prstGeom prst="rect">
            <a:avLst/>
          </a:prstGeom>
          <a:noFill/>
          <a:ln w="9525">
            <a:noFill/>
            <a:miter lim="800000"/>
            <a:headEnd/>
            <a:tailEnd/>
          </a:ln>
          <a:effectLst/>
        </p:spPr>
        <p:txBody>
          <a:bodyPr vert="horz" wrap="square" lIns="96644" tIns="48322" rIns="96644" bIns="48322" numCol="1" anchor="t" anchorCtr="0" compatLnSpc="1">
            <a:prstTxWarp prst="textNoShape">
              <a:avLst/>
            </a:prstTxWarp>
          </a:bodyPr>
          <a:lstStyle>
            <a:lvl1pPr defTabSz="966788">
              <a:defRPr sz="1300" smtClean="0">
                <a:latin typeface="Times" pitchFamily="-112" charset="0"/>
              </a:defRPr>
            </a:lvl1pPr>
          </a:lstStyle>
          <a:p>
            <a:pPr>
              <a:defRPr/>
            </a:pPr>
            <a:endParaRPr lang="fr-FR"/>
          </a:p>
        </p:txBody>
      </p:sp>
      <p:sp>
        <p:nvSpPr>
          <p:cNvPr id="78851" name="Rectangle 3"/>
          <p:cNvSpPr>
            <a:spLocks noGrp="1" noChangeArrowheads="1"/>
          </p:cNvSpPr>
          <p:nvPr>
            <p:ph type="dt" idx="1"/>
          </p:nvPr>
        </p:nvSpPr>
        <p:spPr bwMode="auto">
          <a:xfrm>
            <a:off x="4022725" y="0"/>
            <a:ext cx="3078163" cy="511175"/>
          </a:xfrm>
          <a:prstGeom prst="rect">
            <a:avLst/>
          </a:prstGeom>
          <a:noFill/>
          <a:ln w="9525">
            <a:noFill/>
            <a:miter lim="800000"/>
            <a:headEnd/>
            <a:tailEnd/>
          </a:ln>
          <a:effectLst/>
        </p:spPr>
        <p:txBody>
          <a:bodyPr vert="horz" wrap="square" lIns="96644" tIns="48322" rIns="96644" bIns="48322" numCol="1" anchor="t" anchorCtr="0" compatLnSpc="1">
            <a:prstTxWarp prst="textNoShape">
              <a:avLst/>
            </a:prstTxWarp>
          </a:bodyPr>
          <a:lstStyle>
            <a:lvl1pPr algn="r" defTabSz="966788">
              <a:defRPr sz="1300" smtClean="0">
                <a:latin typeface="Times" pitchFamily="-112" charset="0"/>
              </a:defRPr>
            </a:lvl1pPr>
          </a:lstStyle>
          <a:p>
            <a:pPr>
              <a:defRPr/>
            </a:pPr>
            <a:endParaRPr lang="fr-FR"/>
          </a:p>
        </p:txBody>
      </p:sp>
      <p:sp>
        <p:nvSpPr>
          <p:cNvPr id="34820" name="Rectangle 4"/>
          <p:cNvSpPr>
            <a:spLocks noGrp="1" noRot="1" noChangeAspect="1" noChangeArrowheads="1" noTextEdit="1"/>
          </p:cNvSpPr>
          <p:nvPr>
            <p:ph type="sldImg" idx="2"/>
          </p:nvPr>
        </p:nvSpPr>
        <p:spPr bwMode="auto">
          <a:xfrm>
            <a:off x="-403225" y="242888"/>
            <a:ext cx="8145463" cy="4583112"/>
          </a:xfrm>
          <a:prstGeom prst="rect">
            <a:avLst/>
          </a:prstGeom>
          <a:noFill/>
          <a:ln w="9525">
            <a:solidFill>
              <a:schemeClr val="tx1"/>
            </a:solidFill>
            <a:miter lim="800000"/>
            <a:headEnd/>
            <a:tailEnd/>
          </a:ln>
        </p:spPr>
      </p:sp>
      <p:sp>
        <p:nvSpPr>
          <p:cNvPr id="78853" name="Rectangle 5"/>
          <p:cNvSpPr>
            <a:spLocks noGrp="1" noChangeArrowheads="1"/>
          </p:cNvSpPr>
          <p:nvPr>
            <p:ph type="body" sz="quarter" idx="3"/>
          </p:nvPr>
        </p:nvSpPr>
        <p:spPr bwMode="auto">
          <a:xfrm>
            <a:off x="887413" y="4954588"/>
            <a:ext cx="5564187" cy="4578350"/>
          </a:xfrm>
          <a:prstGeom prst="rect">
            <a:avLst/>
          </a:prstGeom>
          <a:noFill/>
          <a:ln w="9525">
            <a:noFill/>
            <a:miter lim="800000"/>
            <a:headEnd/>
            <a:tailEnd/>
          </a:ln>
          <a:effectLst/>
        </p:spPr>
        <p:txBody>
          <a:bodyPr vert="horz" wrap="square" lIns="96644" tIns="48322" rIns="96644" bIns="4832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8854" name="Rectangle 6"/>
          <p:cNvSpPr>
            <a:spLocks noGrp="1" noChangeArrowheads="1"/>
          </p:cNvSpPr>
          <p:nvPr>
            <p:ph type="ftr" sz="quarter" idx="4"/>
          </p:nvPr>
        </p:nvSpPr>
        <p:spPr bwMode="auto">
          <a:xfrm>
            <a:off x="0" y="9720263"/>
            <a:ext cx="3078163" cy="511175"/>
          </a:xfrm>
          <a:prstGeom prst="rect">
            <a:avLst/>
          </a:prstGeom>
          <a:noFill/>
          <a:ln w="9525">
            <a:noFill/>
            <a:miter lim="800000"/>
            <a:headEnd/>
            <a:tailEnd/>
          </a:ln>
          <a:effectLst/>
        </p:spPr>
        <p:txBody>
          <a:bodyPr vert="horz" wrap="square" lIns="96644" tIns="48322" rIns="96644" bIns="48322" numCol="1" anchor="b" anchorCtr="0" compatLnSpc="1">
            <a:prstTxWarp prst="textNoShape">
              <a:avLst/>
            </a:prstTxWarp>
          </a:bodyPr>
          <a:lstStyle>
            <a:lvl1pPr defTabSz="966788">
              <a:defRPr sz="1300" smtClean="0">
                <a:latin typeface="Times" pitchFamily="-112" charset="0"/>
              </a:defRPr>
            </a:lvl1pPr>
          </a:lstStyle>
          <a:p>
            <a:pPr>
              <a:defRPr/>
            </a:pPr>
            <a:endParaRPr lang="fr-FR"/>
          </a:p>
        </p:txBody>
      </p:sp>
      <p:sp>
        <p:nvSpPr>
          <p:cNvPr id="78855" name="Rectangle 7"/>
          <p:cNvSpPr>
            <a:spLocks noGrp="1" noChangeArrowheads="1"/>
          </p:cNvSpPr>
          <p:nvPr>
            <p:ph type="sldNum" sz="quarter" idx="5"/>
          </p:nvPr>
        </p:nvSpPr>
        <p:spPr bwMode="auto">
          <a:xfrm>
            <a:off x="4022725" y="9720263"/>
            <a:ext cx="3078163" cy="511175"/>
          </a:xfrm>
          <a:prstGeom prst="rect">
            <a:avLst/>
          </a:prstGeom>
          <a:noFill/>
          <a:ln w="9525">
            <a:noFill/>
            <a:miter lim="800000"/>
            <a:headEnd/>
            <a:tailEnd/>
          </a:ln>
          <a:effectLst/>
        </p:spPr>
        <p:txBody>
          <a:bodyPr vert="horz" wrap="square" lIns="96644" tIns="48322" rIns="96644" bIns="48322" numCol="1" anchor="b" anchorCtr="0" compatLnSpc="1">
            <a:prstTxWarp prst="textNoShape">
              <a:avLst/>
            </a:prstTxWarp>
          </a:bodyPr>
          <a:lstStyle>
            <a:lvl1pPr algn="r" defTabSz="966788">
              <a:defRPr sz="1300" smtClean="0"/>
            </a:lvl1pPr>
          </a:lstStyle>
          <a:p>
            <a:pPr>
              <a:defRPr/>
            </a:pPr>
            <a:fld id="{875465FC-C95A-463B-B2FF-A0904BF511C7}" type="slidenum">
              <a:rPr lang="en-US"/>
              <a:pPr>
                <a:defRPr/>
              </a:pPr>
              <a:t>‹#›</a:t>
            </a:fld>
            <a:endParaRPr lang="en-US"/>
          </a:p>
        </p:txBody>
      </p:sp>
    </p:spTree>
    <p:extLst>
      <p:ext uri="{BB962C8B-B14F-4D97-AF65-F5344CB8AC3E}">
        <p14:creationId xmlns:p14="http://schemas.microsoft.com/office/powerpoint/2010/main" val="17657121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5" charset="0"/>
        <a:ea typeface="ＭＳ Ｐゴシック" pitchFamily="-105" charset="-128"/>
        <a:cs typeface="ＭＳ Ｐゴシック" pitchFamily="-105" charset="-128"/>
      </a:defRPr>
    </a:lvl1pPr>
    <a:lvl2pPr marL="457200" algn="l" rtl="0" eaLnBrk="0" fontAlgn="base" hangingPunct="0">
      <a:spcBef>
        <a:spcPct val="30000"/>
      </a:spcBef>
      <a:spcAft>
        <a:spcPct val="0"/>
      </a:spcAft>
      <a:defRPr sz="1200" kern="1200">
        <a:solidFill>
          <a:schemeClr val="tx1"/>
        </a:solidFill>
        <a:latin typeface="Arial" pitchFamily="-105" charset="0"/>
        <a:ea typeface="ＭＳ Ｐゴシック" pitchFamily="-105" charset="-128"/>
        <a:cs typeface="+mn-cs"/>
      </a:defRPr>
    </a:lvl2pPr>
    <a:lvl3pPr marL="914400" algn="l" rtl="0" eaLnBrk="0" fontAlgn="base" hangingPunct="0">
      <a:spcBef>
        <a:spcPct val="30000"/>
      </a:spcBef>
      <a:spcAft>
        <a:spcPct val="0"/>
      </a:spcAft>
      <a:defRPr sz="1200" kern="1200">
        <a:solidFill>
          <a:schemeClr val="tx1"/>
        </a:solidFill>
        <a:latin typeface="Arial" pitchFamily="-105" charset="0"/>
        <a:ea typeface="ヒラギノ角ゴ Pro W3" pitchFamily="-105" charset="-128"/>
        <a:cs typeface="ヒラギノ角ゴ Pro W3" pitchFamily="-105" charset="-128"/>
      </a:defRPr>
    </a:lvl3pPr>
    <a:lvl4pPr marL="1371600" algn="l" rtl="0" eaLnBrk="0" fontAlgn="base" hangingPunct="0">
      <a:spcBef>
        <a:spcPct val="30000"/>
      </a:spcBef>
      <a:spcAft>
        <a:spcPct val="0"/>
      </a:spcAft>
      <a:defRPr sz="1200" kern="1200">
        <a:solidFill>
          <a:schemeClr val="tx1"/>
        </a:solidFill>
        <a:latin typeface="Arial" pitchFamily="-105" charset="0"/>
        <a:ea typeface="ヒラギノ角ゴ Pro W3" pitchFamily="-105" charset="-128"/>
        <a:cs typeface="+mn-cs"/>
      </a:defRPr>
    </a:lvl4pPr>
    <a:lvl5pPr marL="1828800" algn="l" rtl="0" eaLnBrk="0" fontAlgn="base" hangingPunct="0">
      <a:spcBef>
        <a:spcPct val="30000"/>
      </a:spcBef>
      <a:spcAft>
        <a:spcPct val="0"/>
      </a:spcAft>
      <a:defRPr sz="1200" kern="1200">
        <a:solidFill>
          <a:schemeClr val="tx1"/>
        </a:solidFill>
        <a:latin typeface="Arial" pitchFamily="-105" charset="0"/>
        <a:ea typeface="ヒラギノ角ゴ Pro W3" pitchFamily="-10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charset="0"/>
                <a:ea typeface="ヒラギノ角ゴ Pro W3" charset="0"/>
                <a:cs typeface="ヒラギノ角ゴ Pro W3" charset="0"/>
              </a:defRPr>
            </a:lvl1pPr>
            <a:lvl2pPr marL="742950" indent="-285750">
              <a:defRPr sz="3600">
                <a:solidFill>
                  <a:schemeClr val="tx1"/>
                </a:solidFill>
                <a:latin typeface="Arial" charset="0"/>
                <a:ea typeface="ヒラギノ角ゴ Pro W3" charset="0"/>
                <a:cs typeface="ヒラギノ角ゴ Pro W3" charset="0"/>
              </a:defRPr>
            </a:lvl2pPr>
            <a:lvl3pPr marL="1143000" indent="-228600">
              <a:defRPr sz="3600">
                <a:solidFill>
                  <a:schemeClr val="tx1"/>
                </a:solidFill>
                <a:latin typeface="Arial" charset="0"/>
                <a:ea typeface="ヒラギノ角ゴ Pro W3" charset="0"/>
                <a:cs typeface="ヒラギノ角ゴ Pro W3" charset="0"/>
              </a:defRPr>
            </a:lvl3pPr>
            <a:lvl4pPr marL="1600200" indent="-228600">
              <a:defRPr sz="3600">
                <a:solidFill>
                  <a:schemeClr val="tx1"/>
                </a:solidFill>
                <a:latin typeface="Arial" charset="0"/>
                <a:ea typeface="ヒラギノ角ゴ Pro W3" charset="0"/>
                <a:cs typeface="ヒラギノ角ゴ Pro W3" charset="0"/>
              </a:defRPr>
            </a:lvl4pPr>
            <a:lvl5pPr marL="2057400" indent="-228600">
              <a:defRPr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9pPr>
          </a:lstStyle>
          <a:p>
            <a:fld id="{234297F7-DD72-B24B-BA6B-C528520E169E}" type="slidenum">
              <a:rPr lang="fr-FR" sz="1200"/>
              <a:pPr/>
              <a:t>2</a:t>
            </a:fld>
            <a:endParaRPr lang="fr-FR"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charset="0"/>
                <a:ea typeface="ヒラギノ角ゴ Pro W3" charset="0"/>
                <a:cs typeface="ヒラギノ角ゴ Pro W3" charset="0"/>
              </a:defRPr>
            </a:lvl1pPr>
            <a:lvl2pPr marL="742950" indent="-285750">
              <a:defRPr sz="3600">
                <a:solidFill>
                  <a:schemeClr val="tx1"/>
                </a:solidFill>
                <a:latin typeface="Arial" charset="0"/>
                <a:ea typeface="ヒラギノ角ゴ Pro W3" charset="0"/>
                <a:cs typeface="ヒラギノ角ゴ Pro W3" charset="0"/>
              </a:defRPr>
            </a:lvl2pPr>
            <a:lvl3pPr marL="1143000" indent="-228600">
              <a:defRPr sz="3600">
                <a:solidFill>
                  <a:schemeClr val="tx1"/>
                </a:solidFill>
                <a:latin typeface="Arial" charset="0"/>
                <a:ea typeface="ヒラギノ角ゴ Pro W3" charset="0"/>
                <a:cs typeface="ヒラギノ角ゴ Pro W3" charset="0"/>
              </a:defRPr>
            </a:lvl3pPr>
            <a:lvl4pPr marL="1600200" indent="-228600">
              <a:defRPr sz="3600">
                <a:solidFill>
                  <a:schemeClr val="tx1"/>
                </a:solidFill>
                <a:latin typeface="Arial" charset="0"/>
                <a:ea typeface="ヒラギノ角ゴ Pro W3" charset="0"/>
                <a:cs typeface="ヒラギノ角ゴ Pro W3" charset="0"/>
              </a:defRPr>
            </a:lvl4pPr>
            <a:lvl5pPr marL="2057400" indent="-228600">
              <a:defRPr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9pPr>
          </a:lstStyle>
          <a:p>
            <a:fld id="{234297F7-DD72-B24B-BA6B-C528520E169E}" type="slidenum">
              <a:rPr lang="fr-FR" sz="1200"/>
              <a:pPr/>
              <a:t>3</a:t>
            </a:fld>
            <a:endParaRPr lang="fr-FR"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521338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charset="0"/>
                <a:ea typeface="ヒラギノ角ゴ Pro W3" charset="0"/>
                <a:cs typeface="ヒラギノ角ゴ Pro W3" charset="0"/>
              </a:defRPr>
            </a:lvl1pPr>
            <a:lvl2pPr marL="742950" indent="-285750">
              <a:defRPr sz="3600">
                <a:solidFill>
                  <a:schemeClr val="tx1"/>
                </a:solidFill>
                <a:latin typeface="Arial" charset="0"/>
                <a:ea typeface="ヒラギノ角ゴ Pro W3" charset="0"/>
                <a:cs typeface="ヒラギノ角ゴ Pro W3" charset="0"/>
              </a:defRPr>
            </a:lvl2pPr>
            <a:lvl3pPr marL="1143000" indent="-228600">
              <a:defRPr sz="3600">
                <a:solidFill>
                  <a:schemeClr val="tx1"/>
                </a:solidFill>
                <a:latin typeface="Arial" charset="0"/>
                <a:ea typeface="ヒラギノ角ゴ Pro W3" charset="0"/>
                <a:cs typeface="ヒラギノ角ゴ Pro W3" charset="0"/>
              </a:defRPr>
            </a:lvl3pPr>
            <a:lvl4pPr marL="1600200" indent="-228600">
              <a:defRPr sz="3600">
                <a:solidFill>
                  <a:schemeClr val="tx1"/>
                </a:solidFill>
                <a:latin typeface="Arial" charset="0"/>
                <a:ea typeface="ヒラギノ角ゴ Pro W3" charset="0"/>
                <a:cs typeface="ヒラギノ角ゴ Pro W3" charset="0"/>
              </a:defRPr>
            </a:lvl4pPr>
            <a:lvl5pPr marL="2057400" indent="-228600">
              <a:defRPr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9pPr>
          </a:lstStyle>
          <a:p>
            <a:fld id="{234297F7-DD72-B24B-BA6B-C528520E169E}" type="slidenum">
              <a:rPr lang="fr-FR" sz="1200"/>
              <a:pPr/>
              <a:t>4</a:t>
            </a:fld>
            <a:endParaRPr lang="fr-FR"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048817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charset="0"/>
                <a:ea typeface="ヒラギノ角ゴ Pro W3" charset="0"/>
                <a:cs typeface="ヒラギノ角ゴ Pro W3" charset="0"/>
              </a:defRPr>
            </a:lvl1pPr>
            <a:lvl2pPr marL="742950" indent="-285750">
              <a:defRPr sz="3600">
                <a:solidFill>
                  <a:schemeClr val="tx1"/>
                </a:solidFill>
                <a:latin typeface="Arial" charset="0"/>
                <a:ea typeface="ヒラギノ角ゴ Pro W3" charset="0"/>
                <a:cs typeface="ヒラギノ角ゴ Pro W3" charset="0"/>
              </a:defRPr>
            </a:lvl2pPr>
            <a:lvl3pPr marL="1143000" indent="-228600">
              <a:defRPr sz="3600">
                <a:solidFill>
                  <a:schemeClr val="tx1"/>
                </a:solidFill>
                <a:latin typeface="Arial" charset="0"/>
                <a:ea typeface="ヒラギノ角ゴ Pro W3" charset="0"/>
                <a:cs typeface="ヒラギノ角ゴ Pro W3" charset="0"/>
              </a:defRPr>
            </a:lvl3pPr>
            <a:lvl4pPr marL="1600200" indent="-228600">
              <a:defRPr sz="3600">
                <a:solidFill>
                  <a:schemeClr val="tx1"/>
                </a:solidFill>
                <a:latin typeface="Arial" charset="0"/>
                <a:ea typeface="ヒラギノ角ゴ Pro W3" charset="0"/>
                <a:cs typeface="ヒラギノ角ゴ Pro W3" charset="0"/>
              </a:defRPr>
            </a:lvl4pPr>
            <a:lvl5pPr marL="2057400" indent="-228600">
              <a:defRPr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9pPr>
          </a:lstStyle>
          <a:p>
            <a:fld id="{234297F7-DD72-B24B-BA6B-C528520E169E}" type="slidenum">
              <a:rPr lang="fr-FR" sz="1200"/>
              <a:pPr/>
              <a:t>5</a:t>
            </a:fld>
            <a:endParaRPr lang="fr-FR"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827382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charset="0"/>
                <a:ea typeface="ヒラギノ角ゴ Pro W3" charset="0"/>
                <a:cs typeface="ヒラギノ角ゴ Pro W3" charset="0"/>
              </a:defRPr>
            </a:lvl1pPr>
            <a:lvl2pPr marL="742950" indent="-285750">
              <a:defRPr sz="3600">
                <a:solidFill>
                  <a:schemeClr val="tx1"/>
                </a:solidFill>
                <a:latin typeface="Arial" charset="0"/>
                <a:ea typeface="ヒラギノ角ゴ Pro W3" charset="0"/>
                <a:cs typeface="ヒラギノ角ゴ Pro W3" charset="0"/>
              </a:defRPr>
            </a:lvl2pPr>
            <a:lvl3pPr marL="1143000" indent="-228600">
              <a:defRPr sz="3600">
                <a:solidFill>
                  <a:schemeClr val="tx1"/>
                </a:solidFill>
                <a:latin typeface="Arial" charset="0"/>
                <a:ea typeface="ヒラギノ角ゴ Pro W3" charset="0"/>
                <a:cs typeface="ヒラギノ角ゴ Pro W3" charset="0"/>
              </a:defRPr>
            </a:lvl3pPr>
            <a:lvl4pPr marL="1600200" indent="-228600">
              <a:defRPr sz="3600">
                <a:solidFill>
                  <a:schemeClr val="tx1"/>
                </a:solidFill>
                <a:latin typeface="Arial" charset="0"/>
                <a:ea typeface="ヒラギノ角ゴ Pro W3" charset="0"/>
                <a:cs typeface="ヒラギノ角ゴ Pro W3" charset="0"/>
              </a:defRPr>
            </a:lvl4pPr>
            <a:lvl5pPr marL="2057400" indent="-228600">
              <a:defRPr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9pPr>
          </a:lstStyle>
          <a:p>
            <a:fld id="{234297F7-DD72-B24B-BA6B-C528520E169E}" type="slidenum">
              <a:rPr lang="fr-FR" sz="1200"/>
              <a:pPr/>
              <a:t>6</a:t>
            </a:fld>
            <a:endParaRPr lang="fr-FR"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4228188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charset="0"/>
                <a:ea typeface="ヒラギノ角ゴ Pro W3" charset="0"/>
                <a:cs typeface="ヒラギノ角ゴ Pro W3" charset="0"/>
              </a:defRPr>
            </a:lvl1pPr>
            <a:lvl2pPr marL="742950" indent="-285750">
              <a:defRPr sz="3600">
                <a:solidFill>
                  <a:schemeClr val="tx1"/>
                </a:solidFill>
                <a:latin typeface="Arial" charset="0"/>
                <a:ea typeface="ヒラギノ角ゴ Pro W3" charset="0"/>
                <a:cs typeface="ヒラギノ角ゴ Pro W3" charset="0"/>
              </a:defRPr>
            </a:lvl2pPr>
            <a:lvl3pPr marL="1143000" indent="-228600">
              <a:defRPr sz="3600">
                <a:solidFill>
                  <a:schemeClr val="tx1"/>
                </a:solidFill>
                <a:latin typeface="Arial" charset="0"/>
                <a:ea typeface="ヒラギノ角ゴ Pro W3" charset="0"/>
                <a:cs typeface="ヒラギノ角ゴ Pro W3" charset="0"/>
              </a:defRPr>
            </a:lvl3pPr>
            <a:lvl4pPr marL="1600200" indent="-228600">
              <a:defRPr sz="3600">
                <a:solidFill>
                  <a:schemeClr val="tx1"/>
                </a:solidFill>
                <a:latin typeface="Arial" charset="0"/>
                <a:ea typeface="ヒラギノ角ゴ Pro W3" charset="0"/>
                <a:cs typeface="ヒラギノ角ゴ Pro W3" charset="0"/>
              </a:defRPr>
            </a:lvl4pPr>
            <a:lvl5pPr marL="2057400" indent="-228600">
              <a:defRPr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9pPr>
          </a:lstStyle>
          <a:p>
            <a:fld id="{234297F7-DD72-B24B-BA6B-C528520E169E}" type="slidenum">
              <a:rPr lang="fr-FR" sz="1200"/>
              <a:pPr/>
              <a:t>7</a:t>
            </a:fld>
            <a:endParaRPr lang="fr-FR"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1755759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xfrm>
            <a:off x="6139943" y="8711978"/>
            <a:ext cx="544619" cy="250867"/>
          </a:xfrm>
          <a:noFill/>
        </p:spPr>
        <p:txBody>
          <a:bodyPr/>
          <a:lstStyle/>
          <a:p>
            <a:fld id="{6E15F269-D1BD-4C54-AD37-00D3A86B403C}" type="slidenum">
              <a:rPr lang="en-GB" smtClean="0"/>
              <a:pPr/>
              <a:t>11</a:t>
            </a:fld>
            <a:endParaRPr lang="en-GB"/>
          </a:p>
        </p:txBody>
      </p:sp>
      <p:sp>
        <p:nvSpPr>
          <p:cNvPr id="27651" name="Rectangle 2"/>
          <p:cNvSpPr>
            <a:spLocks noGrp="1" noRot="1" noChangeAspect="1" noChangeArrowheads="1" noTextEdit="1"/>
          </p:cNvSpPr>
          <p:nvPr>
            <p:ph type="sldImg"/>
          </p:nvPr>
        </p:nvSpPr>
        <p:spPr>
          <a:xfrm>
            <a:off x="384175" y="687388"/>
            <a:ext cx="6092825" cy="3427412"/>
          </a:xfrm>
          <a:ln/>
        </p:spPr>
      </p:sp>
      <p:sp>
        <p:nvSpPr>
          <p:cNvPr id="27652" name="Rectangle 3"/>
          <p:cNvSpPr>
            <a:spLocks noGrp="1" noChangeArrowheads="1"/>
          </p:cNvSpPr>
          <p:nvPr>
            <p:ph type="body" idx="1"/>
          </p:nvPr>
        </p:nvSpPr>
        <p:spPr>
          <a:xfrm>
            <a:off x="686433" y="4342529"/>
            <a:ext cx="5485135" cy="301040"/>
          </a:xfrm>
          <a:noFill/>
          <a:ln/>
        </p:spPr>
        <p:txBody>
          <a:bodyPr/>
          <a:lstStyle/>
          <a:p>
            <a:pPr eaLnBrk="1" hangingPunct="1"/>
            <a:endParaRPr lang="en-US">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508001" y="342900"/>
            <a:ext cx="9482666" cy="457200"/>
          </a:xfrm>
          <a:prstGeom prst="rect">
            <a:avLst/>
          </a:prstGeom>
        </p:spPr>
        <p:txBody>
          <a:bodyPr/>
          <a:lstStyle>
            <a:lvl1pPr>
              <a:defRPr sz="2667"/>
            </a:lvl1pPr>
          </a:lstStyle>
          <a:p>
            <a:r>
              <a:rPr lang="fr-FR" dirty="0"/>
              <a:t>Cliquez et modifiez le titre</a:t>
            </a:r>
          </a:p>
        </p:txBody>
      </p:sp>
      <p:sp>
        <p:nvSpPr>
          <p:cNvPr id="3" name="Espace réservé du contenu 2"/>
          <p:cNvSpPr>
            <a:spLocks noGrp="1"/>
          </p:cNvSpPr>
          <p:nvPr>
            <p:ph idx="1"/>
          </p:nvPr>
        </p:nvSpPr>
        <p:spPr>
          <a:xfrm>
            <a:off x="508001" y="952500"/>
            <a:ext cx="9482666" cy="4267200"/>
          </a:xfrm>
          <a:prstGeom prst="rect">
            <a:avLst/>
          </a:prstGeom>
        </p:spPr>
        <p:txBody>
          <a:bodyPr/>
          <a:lstStyle>
            <a:lvl1pPr>
              <a:buClr>
                <a:srgbClr val="004678"/>
              </a:buClr>
              <a:defRPr sz="2000">
                <a:solidFill>
                  <a:srgbClr val="00477A"/>
                </a:solidFill>
              </a:defRPr>
            </a:lvl1pPr>
            <a:lvl2pPr>
              <a:buClr>
                <a:srgbClr val="004678"/>
              </a:buClr>
              <a:defRPr sz="1800">
                <a:solidFill>
                  <a:srgbClr val="00477A"/>
                </a:solidFill>
              </a:defRPr>
            </a:lvl2pPr>
            <a:lvl3pPr>
              <a:buClr>
                <a:srgbClr val="004678"/>
              </a:buClr>
              <a:defRPr sz="1600">
                <a:solidFill>
                  <a:srgbClr val="00477A"/>
                </a:solidFill>
              </a:defRPr>
            </a:lvl3pPr>
            <a:lvl4pPr>
              <a:buClr>
                <a:srgbClr val="004678"/>
              </a:buClr>
              <a:defRPr sz="1400">
                <a:solidFill>
                  <a:srgbClr val="00477A"/>
                </a:solidFill>
              </a:defRPr>
            </a:lvl4pPr>
            <a:lvl5pPr marL="1843246" indent="-321025">
              <a:buClr>
                <a:srgbClr val="004678"/>
              </a:buClr>
              <a:buFont typeface="Wingdings" pitchFamily="2" charset="2"/>
              <a:buChar char="Ø"/>
              <a:defRPr sz="1200">
                <a:solidFill>
                  <a:srgbClr val="00477A"/>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Rectangle 15"/>
          <p:cNvSpPr>
            <a:spLocks noGrp="1" noChangeArrowheads="1"/>
          </p:cNvSpPr>
          <p:nvPr>
            <p:ph type="sldNum" sz="quarter" idx="4"/>
          </p:nvPr>
        </p:nvSpPr>
        <p:spPr>
          <a:xfrm>
            <a:off x="4910667" y="5397501"/>
            <a:ext cx="508000" cy="234157"/>
          </a:xfrm>
          <a:prstGeom prst="rect">
            <a:avLst/>
          </a:prstGeom>
          <a:ln/>
        </p:spPr>
        <p:txBody>
          <a:bodyPr/>
          <a:lstStyle>
            <a:lvl1pPr algn="ctr">
              <a:defRPr sz="889">
                <a:latin typeface="Century Gothic"/>
                <a:cs typeface="Century Gothic"/>
              </a:defRPr>
            </a:lvl1pPr>
          </a:lstStyle>
          <a:p>
            <a:pPr>
              <a:defRPr/>
            </a:pPr>
            <a:fld id="{39D2F8D3-A4FC-4CC9-A246-019C29B7404A}" type="slidenum">
              <a:rPr lang="en-US" smtClean="0"/>
              <a:pPr>
                <a:defRPr/>
              </a:pPr>
              <a:t>‹#›</a:t>
            </a:fld>
            <a:endParaRPr lang="en-US" dirty="0"/>
          </a:p>
        </p:txBody>
      </p:sp>
    </p:spTree>
    <p:extLst>
      <p:ext uri="{BB962C8B-B14F-4D97-AF65-F5344CB8AC3E}">
        <p14:creationId xmlns:p14="http://schemas.microsoft.com/office/powerpoint/2010/main" val="2647049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82777" y="2324100"/>
            <a:ext cx="9033290" cy="990600"/>
          </a:xfrm>
          <a:prstGeom prst="rect">
            <a:avLst/>
          </a:prstGeom>
        </p:spPr>
        <p:txBody>
          <a:bodyPr/>
          <a:lstStyle>
            <a:lvl1pPr algn="l">
              <a:defRPr sz="3200" b="1" cap="all"/>
            </a:lvl1pPr>
          </a:lstStyle>
          <a:p>
            <a:r>
              <a:rPr lang="fr-FR" dirty="0"/>
              <a:t>Cliquez et modifiez le titre</a:t>
            </a:r>
          </a:p>
        </p:txBody>
      </p:sp>
      <p:sp>
        <p:nvSpPr>
          <p:cNvPr id="3" name="Espace réservé du texte 2"/>
          <p:cNvSpPr>
            <a:spLocks noGrp="1"/>
          </p:cNvSpPr>
          <p:nvPr>
            <p:ph type="body" idx="1" hasCustomPrompt="1"/>
          </p:nvPr>
        </p:nvSpPr>
        <p:spPr>
          <a:xfrm>
            <a:off x="982776" y="3314700"/>
            <a:ext cx="9033291" cy="1447799"/>
          </a:xfrm>
          <a:prstGeom prst="rect">
            <a:avLst/>
          </a:prstGeom>
        </p:spPr>
        <p:txBody>
          <a:bodyPr anchor="ctr"/>
          <a:lstStyle>
            <a:lvl1pPr marL="0" indent="0">
              <a:buNone/>
              <a:defRPr sz="1778">
                <a:solidFill>
                  <a:srgbClr val="00477A"/>
                </a:solidFill>
              </a:defRPr>
            </a:lvl1pPr>
            <a:lvl2pPr marL="507995" indent="0">
              <a:buNone/>
              <a:defRPr sz="2000"/>
            </a:lvl2pPr>
            <a:lvl3pPr marL="1015990" indent="0">
              <a:buNone/>
              <a:defRPr sz="1778"/>
            </a:lvl3pPr>
            <a:lvl4pPr marL="1523985" indent="0">
              <a:buNone/>
              <a:defRPr sz="1556"/>
            </a:lvl4pPr>
            <a:lvl5pPr marL="2031980" indent="0">
              <a:buNone/>
              <a:defRPr sz="1556"/>
            </a:lvl5pPr>
            <a:lvl6pPr marL="2539975" indent="0">
              <a:buNone/>
              <a:defRPr sz="1556"/>
            </a:lvl6pPr>
            <a:lvl7pPr marL="3047970" indent="0">
              <a:buNone/>
              <a:defRPr sz="1556"/>
            </a:lvl7pPr>
            <a:lvl8pPr marL="3555964" indent="0">
              <a:buNone/>
              <a:defRPr sz="1556"/>
            </a:lvl8pPr>
            <a:lvl9pPr marL="4063959" indent="0">
              <a:buNone/>
              <a:defRPr sz="1556"/>
            </a:lvl9pPr>
          </a:lstStyle>
          <a:p>
            <a:pPr lvl="0"/>
            <a:r>
              <a:rPr lang="fr-FR" dirty="0"/>
              <a:t>Cliquez pour modifier les styles du texte du masque</a:t>
            </a:r>
          </a:p>
        </p:txBody>
      </p:sp>
      <p:sp>
        <p:nvSpPr>
          <p:cNvPr id="5" name="Rectangle 15"/>
          <p:cNvSpPr>
            <a:spLocks noGrp="1" noChangeArrowheads="1"/>
          </p:cNvSpPr>
          <p:nvPr>
            <p:ph type="sldNum" sz="quarter" idx="4"/>
          </p:nvPr>
        </p:nvSpPr>
        <p:spPr>
          <a:xfrm>
            <a:off x="4837112" y="5397501"/>
            <a:ext cx="508000" cy="234157"/>
          </a:xfrm>
          <a:prstGeom prst="rect">
            <a:avLst/>
          </a:prstGeom>
          <a:ln/>
        </p:spPr>
        <p:txBody>
          <a:bodyPr/>
          <a:lstStyle>
            <a:lvl1pPr algn="ctr">
              <a:defRPr sz="889">
                <a:latin typeface="Century Gothic"/>
                <a:cs typeface="Century Gothic"/>
              </a:defRPr>
            </a:lvl1pPr>
          </a:lstStyle>
          <a:p>
            <a:pPr>
              <a:defRPr/>
            </a:pPr>
            <a:fld id="{39D2F8D3-A4FC-4CC9-A246-019C29B7404A}" type="slidenum">
              <a:rPr lang="en-US" smtClean="0"/>
              <a:pPr>
                <a:defRPr/>
              </a:pPr>
              <a:t>‹#›</a:t>
            </a:fld>
            <a:endParaRPr lang="en-US" dirty="0"/>
          </a:p>
        </p:txBody>
      </p:sp>
      <p:sp>
        <p:nvSpPr>
          <p:cNvPr id="6" name="Espace réservé du texte 2">
            <a:extLst>
              <a:ext uri="{FF2B5EF4-FFF2-40B4-BE49-F238E27FC236}">
                <a16:creationId xmlns:a16="http://schemas.microsoft.com/office/drawing/2014/main" id="{6F915EBE-87D0-D444-89F3-531FA68ADDA6}"/>
              </a:ext>
            </a:extLst>
          </p:cNvPr>
          <p:cNvSpPr>
            <a:spLocks noGrp="1"/>
          </p:cNvSpPr>
          <p:nvPr>
            <p:ph type="body" idx="10" hasCustomPrompt="1"/>
          </p:nvPr>
        </p:nvSpPr>
        <p:spPr>
          <a:xfrm>
            <a:off x="982776" y="4851400"/>
            <a:ext cx="4435891" cy="292100"/>
          </a:xfrm>
          <a:prstGeom prst="rect">
            <a:avLst/>
          </a:prstGeom>
        </p:spPr>
        <p:txBody>
          <a:bodyPr anchor="b"/>
          <a:lstStyle>
            <a:lvl1pPr marL="0" indent="0">
              <a:buNone/>
              <a:defRPr sz="1333">
                <a:solidFill>
                  <a:srgbClr val="00477A"/>
                </a:solidFill>
              </a:defRPr>
            </a:lvl1pPr>
            <a:lvl2pPr marL="507995" indent="0">
              <a:buNone/>
              <a:defRPr sz="2000"/>
            </a:lvl2pPr>
            <a:lvl3pPr marL="1015990" indent="0">
              <a:buNone/>
              <a:defRPr sz="1778"/>
            </a:lvl3pPr>
            <a:lvl4pPr marL="1523985" indent="0">
              <a:buNone/>
              <a:defRPr sz="1556"/>
            </a:lvl4pPr>
            <a:lvl5pPr marL="2031980" indent="0">
              <a:buNone/>
              <a:defRPr sz="1556"/>
            </a:lvl5pPr>
            <a:lvl6pPr marL="2539975" indent="0">
              <a:buNone/>
              <a:defRPr sz="1556"/>
            </a:lvl6pPr>
            <a:lvl7pPr marL="3047970" indent="0">
              <a:buNone/>
              <a:defRPr sz="1556"/>
            </a:lvl7pPr>
            <a:lvl8pPr marL="3555964" indent="0">
              <a:buNone/>
              <a:defRPr sz="1556"/>
            </a:lvl8pPr>
            <a:lvl9pPr marL="4063959" indent="0">
              <a:buNone/>
              <a:defRPr sz="1556"/>
            </a:lvl9pPr>
          </a:lstStyle>
          <a:p>
            <a:pPr lvl="0"/>
            <a:r>
              <a:rPr lang="fr-FR" dirty="0"/>
              <a:t>Cliquez pour modifier les styles du texte du masque</a:t>
            </a:r>
          </a:p>
        </p:txBody>
      </p:sp>
      <p:sp>
        <p:nvSpPr>
          <p:cNvPr id="7" name="Espace réservé du texte 2">
            <a:extLst>
              <a:ext uri="{FF2B5EF4-FFF2-40B4-BE49-F238E27FC236}">
                <a16:creationId xmlns:a16="http://schemas.microsoft.com/office/drawing/2014/main" id="{371547BA-95C1-3243-9F6F-4A74C824CFB0}"/>
              </a:ext>
            </a:extLst>
          </p:cNvPr>
          <p:cNvSpPr>
            <a:spLocks noGrp="1"/>
          </p:cNvSpPr>
          <p:nvPr>
            <p:ph type="body" idx="11"/>
          </p:nvPr>
        </p:nvSpPr>
        <p:spPr>
          <a:xfrm>
            <a:off x="5613400" y="4851400"/>
            <a:ext cx="4402667" cy="292100"/>
          </a:xfrm>
          <a:prstGeom prst="rect">
            <a:avLst/>
          </a:prstGeom>
        </p:spPr>
        <p:txBody>
          <a:bodyPr anchor="b"/>
          <a:lstStyle>
            <a:lvl1pPr marL="0" indent="0" algn="r">
              <a:buNone/>
              <a:defRPr sz="1333">
                <a:solidFill>
                  <a:srgbClr val="00477A"/>
                </a:solidFill>
              </a:defRPr>
            </a:lvl1pPr>
            <a:lvl2pPr marL="507995" indent="0">
              <a:buNone/>
              <a:defRPr sz="2000"/>
            </a:lvl2pPr>
            <a:lvl3pPr marL="1015990" indent="0">
              <a:buNone/>
              <a:defRPr sz="1778"/>
            </a:lvl3pPr>
            <a:lvl4pPr marL="1523985" indent="0">
              <a:buNone/>
              <a:defRPr sz="1556"/>
            </a:lvl4pPr>
            <a:lvl5pPr marL="2031980" indent="0">
              <a:buNone/>
              <a:defRPr sz="1556"/>
            </a:lvl5pPr>
            <a:lvl6pPr marL="2539975" indent="0">
              <a:buNone/>
              <a:defRPr sz="1556"/>
            </a:lvl6pPr>
            <a:lvl7pPr marL="3047970" indent="0">
              <a:buNone/>
              <a:defRPr sz="1556"/>
            </a:lvl7pPr>
            <a:lvl8pPr marL="3555964" indent="0">
              <a:buNone/>
              <a:defRPr sz="1556"/>
            </a:lvl8pPr>
            <a:lvl9pPr marL="4063959" indent="0">
              <a:buNone/>
              <a:defRPr sz="1556"/>
            </a:lvl9pPr>
          </a:lstStyle>
          <a:p>
            <a:pPr lvl="0"/>
            <a:endParaRPr lang="fr-FR" dirty="0"/>
          </a:p>
        </p:txBody>
      </p:sp>
    </p:spTree>
    <p:extLst>
      <p:ext uri="{BB962C8B-B14F-4D97-AF65-F5344CB8AC3E}">
        <p14:creationId xmlns:p14="http://schemas.microsoft.com/office/powerpoint/2010/main" val="1435468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4" name="Rectangle 15"/>
          <p:cNvSpPr>
            <a:spLocks noGrp="1" noChangeArrowheads="1"/>
          </p:cNvSpPr>
          <p:nvPr>
            <p:ph type="sldNum" sz="quarter" idx="4"/>
          </p:nvPr>
        </p:nvSpPr>
        <p:spPr>
          <a:xfrm>
            <a:off x="4910667" y="5397501"/>
            <a:ext cx="508000" cy="234157"/>
          </a:xfrm>
          <a:prstGeom prst="rect">
            <a:avLst/>
          </a:prstGeom>
          <a:ln/>
        </p:spPr>
        <p:txBody>
          <a:bodyPr/>
          <a:lstStyle>
            <a:lvl1pPr algn="ctr">
              <a:defRPr sz="889">
                <a:latin typeface="Century Gothic"/>
                <a:cs typeface="Century Gothic"/>
              </a:defRPr>
            </a:lvl1pPr>
          </a:lstStyle>
          <a:p>
            <a:pPr>
              <a:defRPr/>
            </a:pPr>
            <a:fld id="{39D2F8D3-A4FC-4CC9-A246-019C29B7404A}" type="slidenum">
              <a:rPr lang="en-US" smtClean="0"/>
              <a:pPr>
                <a:defRPr/>
              </a:pPr>
              <a:t>‹#›</a:t>
            </a:fld>
            <a:endParaRPr lang="en-US" dirty="0"/>
          </a:p>
        </p:txBody>
      </p:sp>
      <p:sp>
        <p:nvSpPr>
          <p:cNvPr id="5" name="Titre 1">
            <a:extLst>
              <a:ext uri="{FF2B5EF4-FFF2-40B4-BE49-F238E27FC236}">
                <a16:creationId xmlns:a16="http://schemas.microsoft.com/office/drawing/2014/main" id="{6AD1D387-0963-7C41-889F-2A450A2AA39F}"/>
              </a:ext>
            </a:extLst>
          </p:cNvPr>
          <p:cNvSpPr>
            <a:spLocks noGrp="1"/>
          </p:cNvSpPr>
          <p:nvPr>
            <p:ph type="title"/>
          </p:nvPr>
        </p:nvSpPr>
        <p:spPr>
          <a:xfrm>
            <a:off x="508001" y="342900"/>
            <a:ext cx="9482666" cy="457200"/>
          </a:xfrm>
          <a:prstGeom prst="rect">
            <a:avLst/>
          </a:prstGeom>
        </p:spPr>
        <p:txBody>
          <a:bodyPr/>
          <a:lstStyle>
            <a:lvl1pPr>
              <a:defRPr sz="2400"/>
            </a:lvl1pPr>
          </a:lstStyle>
          <a:p>
            <a:r>
              <a:rPr lang="fr-FR" dirty="0"/>
              <a:t>Cliquez et modifiez le titre</a:t>
            </a:r>
          </a:p>
        </p:txBody>
      </p:sp>
    </p:spTree>
    <p:extLst>
      <p:ext uri="{BB962C8B-B14F-4D97-AF65-F5344CB8AC3E}">
        <p14:creationId xmlns:p14="http://schemas.microsoft.com/office/powerpoint/2010/main" val="1175137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Rectangle 15"/>
          <p:cNvSpPr>
            <a:spLocks noGrp="1" noChangeArrowheads="1"/>
          </p:cNvSpPr>
          <p:nvPr>
            <p:ph type="sldNum" sz="quarter" idx="4"/>
          </p:nvPr>
        </p:nvSpPr>
        <p:spPr>
          <a:xfrm>
            <a:off x="4910667" y="5397501"/>
            <a:ext cx="508000" cy="234157"/>
          </a:xfrm>
          <a:prstGeom prst="rect">
            <a:avLst/>
          </a:prstGeom>
          <a:ln/>
        </p:spPr>
        <p:txBody>
          <a:bodyPr/>
          <a:lstStyle>
            <a:lvl1pPr algn="ctr">
              <a:defRPr sz="889">
                <a:latin typeface="Century Gothic"/>
                <a:cs typeface="Century Gothic"/>
              </a:defRPr>
            </a:lvl1pPr>
          </a:lstStyle>
          <a:p>
            <a:pPr>
              <a:defRPr/>
            </a:pPr>
            <a:fld id="{39D2F8D3-A4FC-4CC9-A246-019C29B7404A}" type="slidenum">
              <a:rPr lang="en-US" smtClean="0"/>
              <a:pPr>
                <a:defRPr/>
              </a:pPr>
              <a:t>‹#›</a:t>
            </a:fld>
            <a:endParaRPr lang="en-US" dirty="0"/>
          </a:p>
        </p:txBody>
      </p:sp>
    </p:spTree>
    <p:extLst>
      <p:ext uri="{BB962C8B-B14F-4D97-AF65-F5344CB8AC3E}">
        <p14:creationId xmlns:p14="http://schemas.microsoft.com/office/powerpoint/2010/main" val="1625676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381001" y="232834"/>
            <a:ext cx="9779002" cy="1064949"/>
          </a:xfrm>
          <a:prstGeom prst="rect">
            <a:avLst/>
          </a:prstGeom>
        </p:spPr>
        <p:txBody>
          <a:bodyPr/>
          <a:lstStyle>
            <a:lvl1pPr>
              <a:defRPr sz="2400"/>
            </a:lvl1pPr>
          </a:lstStyle>
          <a:p>
            <a:r>
              <a:rPr lang="fr-FR" dirty="0"/>
              <a:t>Cliquez et modifiez le titre</a:t>
            </a:r>
          </a:p>
        </p:txBody>
      </p:sp>
      <p:sp>
        <p:nvSpPr>
          <p:cNvPr id="3" name="Espace réservé du contenu 2"/>
          <p:cNvSpPr>
            <a:spLocks noGrp="1"/>
          </p:cNvSpPr>
          <p:nvPr>
            <p:ph sz="half" idx="1"/>
          </p:nvPr>
        </p:nvSpPr>
        <p:spPr>
          <a:xfrm>
            <a:off x="381000" y="1407586"/>
            <a:ext cx="4614333" cy="3664479"/>
          </a:xfrm>
          <a:prstGeom prst="rect">
            <a:avLst/>
          </a:prstGeom>
        </p:spPr>
        <p:txBody>
          <a:bodyPr/>
          <a:lstStyle>
            <a:lvl1pPr>
              <a:buClr>
                <a:srgbClr val="004880"/>
              </a:buClr>
              <a:defRPr sz="2222">
                <a:solidFill>
                  <a:srgbClr val="00477A"/>
                </a:solidFill>
              </a:defRPr>
            </a:lvl1pPr>
            <a:lvl2pPr>
              <a:buClr>
                <a:srgbClr val="004880"/>
              </a:buClr>
              <a:defRPr sz="2000">
                <a:solidFill>
                  <a:srgbClr val="00477A"/>
                </a:solidFill>
              </a:defRPr>
            </a:lvl2pPr>
            <a:lvl3pPr>
              <a:buClr>
                <a:srgbClr val="004880"/>
              </a:buClr>
              <a:defRPr sz="1778">
                <a:solidFill>
                  <a:srgbClr val="00477A"/>
                </a:solidFill>
              </a:defRPr>
            </a:lvl3pPr>
            <a:lvl4pPr>
              <a:buClr>
                <a:srgbClr val="004880"/>
              </a:buClr>
              <a:defRPr sz="1556">
                <a:solidFill>
                  <a:srgbClr val="00477A"/>
                </a:solidFill>
              </a:defRPr>
            </a:lvl4pPr>
            <a:lvl5pPr>
              <a:buClr>
                <a:srgbClr val="004880"/>
              </a:buClr>
              <a:defRPr sz="1556">
                <a:solidFill>
                  <a:srgbClr val="00477A"/>
                </a:solidFill>
              </a:defRPr>
            </a:lvl5pPr>
            <a:lvl6pPr>
              <a:defRPr sz="2000"/>
            </a:lvl6pPr>
            <a:lvl7pPr>
              <a:defRPr sz="2000"/>
            </a:lvl7pPr>
            <a:lvl8pPr>
              <a:defRPr sz="2000"/>
            </a:lvl8pPr>
            <a:lvl9pPr>
              <a:defRPr sz="20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5164667" y="1407586"/>
            <a:ext cx="4616098" cy="3664479"/>
          </a:xfrm>
          <a:prstGeom prst="rect">
            <a:avLst/>
          </a:prstGeom>
        </p:spPr>
        <p:txBody>
          <a:bodyPr/>
          <a:lstStyle>
            <a:lvl1pPr>
              <a:buClr>
                <a:srgbClr val="004880"/>
              </a:buClr>
              <a:defRPr sz="2222">
                <a:solidFill>
                  <a:srgbClr val="00477A"/>
                </a:solidFill>
              </a:defRPr>
            </a:lvl1pPr>
            <a:lvl2pPr>
              <a:buClr>
                <a:srgbClr val="004880"/>
              </a:buClr>
              <a:defRPr sz="2000">
                <a:solidFill>
                  <a:srgbClr val="00477A"/>
                </a:solidFill>
              </a:defRPr>
            </a:lvl2pPr>
            <a:lvl3pPr>
              <a:buClr>
                <a:srgbClr val="004880"/>
              </a:buClr>
              <a:defRPr sz="1778">
                <a:solidFill>
                  <a:srgbClr val="00477A"/>
                </a:solidFill>
              </a:defRPr>
            </a:lvl3pPr>
            <a:lvl4pPr>
              <a:buClr>
                <a:srgbClr val="004880"/>
              </a:buClr>
              <a:defRPr sz="1556">
                <a:solidFill>
                  <a:srgbClr val="00477A"/>
                </a:solidFill>
              </a:defRPr>
            </a:lvl4pPr>
            <a:lvl5pPr>
              <a:buClr>
                <a:srgbClr val="004880"/>
              </a:buClr>
              <a:defRPr sz="1556">
                <a:solidFill>
                  <a:srgbClr val="00477A"/>
                </a:solidFill>
              </a:defRPr>
            </a:lvl5pPr>
            <a:lvl6pPr>
              <a:defRPr sz="2000"/>
            </a:lvl6pPr>
            <a:lvl7pPr>
              <a:defRPr sz="2000"/>
            </a:lvl7pPr>
            <a:lvl8pPr>
              <a:defRPr sz="2000"/>
            </a:lvl8pPr>
            <a:lvl9pPr>
              <a:defRPr sz="20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Rectangle 15"/>
          <p:cNvSpPr>
            <a:spLocks noGrp="1" noChangeArrowheads="1"/>
          </p:cNvSpPr>
          <p:nvPr>
            <p:ph type="sldNum" sz="quarter" idx="4"/>
          </p:nvPr>
        </p:nvSpPr>
        <p:spPr>
          <a:xfrm>
            <a:off x="4910667" y="5397501"/>
            <a:ext cx="508000" cy="234157"/>
          </a:xfrm>
          <a:prstGeom prst="rect">
            <a:avLst/>
          </a:prstGeom>
          <a:ln/>
        </p:spPr>
        <p:txBody>
          <a:bodyPr/>
          <a:lstStyle>
            <a:lvl1pPr algn="ctr">
              <a:defRPr sz="889">
                <a:latin typeface="Century Gothic"/>
                <a:cs typeface="Century Gothic"/>
              </a:defRPr>
            </a:lvl1pPr>
          </a:lstStyle>
          <a:p>
            <a:pPr>
              <a:defRPr/>
            </a:pPr>
            <a:fld id="{39D2F8D3-A4FC-4CC9-A246-019C29B7404A}" type="slidenum">
              <a:rPr lang="en-US" smtClean="0"/>
              <a:pPr>
                <a:defRPr/>
              </a:pPr>
              <a:t>‹#›</a:t>
            </a:fld>
            <a:endParaRPr lang="en-US" dirty="0"/>
          </a:p>
        </p:txBody>
      </p:sp>
    </p:spTree>
    <p:extLst>
      <p:ext uri="{BB962C8B-B14F-4D97-AF65-F5344CB8AC3E}">
        <p14:creationId xmlns:p14="http://schemas.microsoft.com/office/powerpoint/2010/main" val="1122183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08003" y="227541"/>
            <a:ext cx="3342570" cy="968376"/>
          </a:xfrm>
          <a:prstGeom prst="rect">
            <a:avLst/>
          </a:prstGeom>
        </p:spPr>
        <p:txBody>
          <a:bodyPr anchor="b"/>
          <a:lstStyle>
            <a:lvl1pPr algn="l">
              <a:defRPr sz="2400" b="1"/>
            </a:lvl1pPr>
          </a:lstStyle>
          <a:p>
            <a:r>
              <a:rPr lang="fr-FR" dirty="0"/>
              <a:t>Cliquez et modifiez le titre</a:t>
            </a:r>
          </a:p>
        </p:txBody>
      </p:sp>
      <p:sp>
        <p:nvSpPr>
          <p:cNvPr id="3" name="Espace réservé du contenu 2"/>
          <p:cNvSpPr>
            <a:spLocks noGrp="1"/>
          </p:cNvSpPr>
          <p:nvPr>
            <p:ph idx="1"/>
          </p:nvPr>
        </p:nvSpPr>
        <p:spPr>
          <a:xfrm>
            <a:off x="3972278" y="227543"/>
            <a:ext cx="5679722" cy="4877594"/>
          </a:xfrm>
          <a:prstGeom prst="rect">
            <a:avLst/>
          </a:prstGeom>
        </p:spPr>
        <p:txBody>
          <a:bodyPr/>
          <a:lstStyle>
            <a:lvl1pPr>
              <a:defRPr sz="3556"/>
            </a:lvl1pPr>
            <a:lvl2pPr>
              <a:defRPr sz="3111"/>
            </a:lvl2pPr>
            <a:lvl3pPr>
              <a:defRPr sz="2667"/>
            </a:lvl3pPr>
            <a:lvl4pPr>
              <a:defRPr sz="2222"/>
            </a:lvl4pPr>
            <a:lvl5pPr>
              <a:defRPr sz="2222"/>
            </a:lvl5pPr>
            <a:lvl6pPr>
              <a:defRPr sz="2222"/>
            </a:lvl6pPr>
            <a:lvl7pPr>
              <a:defRPr sz="2222"/>
            </a:lvl7pPr>
            <a:lvl8pPr>
              <a:defRPr sz="2222"/>
            </a:lvl8pPr>
            <a:lvl9pPr>
              <a:defRPr sz="2222"/>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508003" y="1195919"/>
            <a:ext cx="3342570" cy="3909219"/>
          </a:xfrm>
          <a:prstGeom prst="rect">
            <a:avLst/>
          </a:prstGeom>
        </p:spPr>
        <p:txBody>
          <a:bodyPr/>
          <a:lstStyle>
            <a:lvl1pPr marL="0" indent="0">
              <a:buNone/>
              <a:defRPr sz="1556"/>
            </a:lvl1pPr>
            <a:lvl2pPr marL="507995" indent="0">
              <a:buNone/>
              <a:defRPr sz="1333"/>
            </a:lvl2pPr>
            <a:lvl3pPr marL="1015990" indent="0">
              <a:buNone/>
              <a:defRPr sz="1111"/>
            </a:lvl3pPr>
            <a:lvl4pPr marL="1523985" indent="0">
              <a:buNone/>
              <a:defRPr sz="1000"/>
            </a:lvl4pPr>
            <a:lvl5pPr marL="2031980" indent="0">
              <a:buNone/>
              <a:defRPr sz="1000"/>
            </a:lvl5pPr>
            <a:lvl6pPr marL="2539975" indent="0">
              <a:buNone/>
              <a:defRPr sz="1000"/>
            </a:lvl6pPr>
            <a:lvl7pPr marL="3047970" indent="0">
              <a:buNone/>
              <a:defRPr sz="1000"/>
            </a:lvl7pPr>
            <a:lvl8pPr marL="3555964" indent="0">
              <a:buNone/>
              <a:defRPr sz="1000"/>
            </a:lvl8pPr>
            <a:lvl9pPr marL="4063959" indent="0">
              <a:buNone/>
              <a:defRPr sz="1000"/>
            </a:lvl9pPr>
          </a:lstStyle>
          <a:p>
            <a:pPr lvl="0"/>
            <a:r>
              <a:rPr lang="fr-FR"/>
              <a:t>Cliquez pour modifier les styles du texte du masque</a:t>
            </a:r>
          </a:p>
        </p:txBody>
      </p:sp>
      <p:sp>
        <p:nvSpPr>
          <p:cNvPr id="6" name="Rectangle 15"/>
          <p:cNvSpPr>
            <a:spLocks noGrp="1" noChangeArrowheads="1"/>
          </p:cNvSpPr>
          <p:nvPr>
            <p:ph type="sldNum" sz="quarter" idx="4"/>
          </p:nvPr>
        </p:nvSpPr>
        <p:spPr>
          <a:xfrm>
            <a:off x="4910667" y="5397501"/>
            <a:ext cx="508000" cy="234157"/>
          </a:xfrm>
          <a:prstGeom prst="rect">
            <a:avLst/>
          </a:prstGeom>
          <a:ln/>
        </p:spPr>
        <p:txBody>
          <a:bodyPr/>
          <a:lstStyle>
            <a:lvl1pPr algn="ctr">
              <a:defRPr sz="889">
                <a:latin typeface="Century Gothic"/>
                <a:cs typeface="Century Gothic"/>
              </a:defRPr>
            </a:lvl1pPr>
          </a:lstStyle>
          <a:p>
            <a:pPr>
              <a:defRPr/>
            </a:pPr>
            <a:fld id="{39D2F8D3-A4FC-4CC9-A246-019C29B7404A}" type="slidenum">
              <a:rPr lang="en-US" smtClean="0"/>
              <a:pPr>
                <a:defRPr/>
              </a:pPr>
              <a:t>‹#›</a:t>
            </a:fld>
            <a:endParaRPr lang="en-US" dirty="0"/>
          </a:p>
        </p:txBody>
      </p:sp>
    </p:spTree>
    <p:extLst>
      <p:ext uri="{BB962C8B-B14F-4D97-AF65-F5344CB8AC3E}">
        <p14:creationId xmlns:p14="http://schemas.microsoft.com/office/powerpoint/2010/main" val="633237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91431" y="4000500"/>
            <a:ext cx="6096000" cy="472282"/>
          </a:xfrm>
          <a:prstGeom prst="rect">
            <a:avLst/>
          </a:prstGeom>
        </p:spPr>
        <p:txBody>
          <a:bodyPr anchor="b"/>
          <a:lstStyle>
            <a:lvl1pPr algn="l">
              <a:defRPr sz="2222" b="1"/>
            </a:lvl1pPr>
          </a:lstStyle>
          <a:p>
            <a:r>
              <a:rPr lang="fr-FR" dirty="0"/>
              <a:t>Cliquez et modifiez le titre</a:t>
            </a:r>
          </a:p>
        </p:txBody>
      </p:sp>
      <p:sp>
        <p:nvSpPr>
          <p:cNvPr id="3" name="Espace réservé pour une image  2"/>
          <p:cNvSpPr>
            <a:spLocks noGrp="1"/>
          </p:cNvSpPr>
          <p:nvPr>
            <p:ph type="pic" idx="1"/>
          </p:nvPr>
        </p:nvSpPr>
        <p:spPr>
          <a:xfrm>
            <a:off x="1991431" y="510646"/>
            <a:ext cx="6096000" cy="3429000"/>
          </a:xfrm>
          <a:prstGeom prst="rect">
            <a:avLst/>
          </a:prstGeom>
        </p:spPr>
        <p:txBody>
          <a:bodyPr/>
          <a:lstStyle>
            <a:lvl1pPr marL="0" indent="0">
              <a:buNone/>
              <a:defRPr sz="3556"/>
            </a:lvl1pPr>
            <a:lvl2pPr marL="507995" indent="0">
              <a:buNone/>
              <a:defRPr sz="3111"/>
            </a:lvl2pPr>
            <a:lvl3pPr marL="1015990" indent="0">
              <a:buNone/>
              <a:defRPr sz="2667"/>
            </a:lvl3pPr>
            <a:lvl4pPr marL="1523985" indent="0">
              <a:buNone/>
              <a:defRPr sz="2222"/>
            </a:lvl4pPr>
            <a:lvl5pPr marL="2031980" indent="0">
              <a:buNone/>
              <a:defRPr sz="2222"/>
            </a:lvl5pPr>
            <a:lvl6pPr marL="2539975" indent="0">
              <a:buNone/>
              <a:defRPr sz="2222"/>
            </a:lvl6pPr>
            <a:lvl7pPr marL="3047970" indent="0">
              <a:buNone/>
              <a:defRPr sz="2222"/>
            </a:lvl7pPr>
            <a:lvl8pPr marL="3555964" indent="0">
              <a:buNone/>
              <a:defRPr sz="2222"/>
            </a:lvl8pPr>
            <a:lvl9pPr marL="4063959" indent="0">
              <a:buNone/>
              <a:defRPr sz="2222"/>
            </a:lvl9pPr>
          </a:lstStyle>
          <a:p>
            <a:pPr lvl="0"/>
            <a:endParaRPr lang="fr-FR" noProof="0" dirty="0"/>
          </a:p>
        </p:txBody>
      </p:sp>
      <p:sp>
        <p:nvSpPr>
          <p:cNvPr id="4" name="Espace réservé du texte 3"/>
          <p:cNvSpPr>
            <a:spLocks noGrp="1"/>
          </p:cNvSpPr>
          <p:nvPr>
            <p:ph type="body" sz="half" idx="2"/>
          </p:nvPr>
        </p:nvSpPr>
        <p:spPr>
          <a:xfrm>
            <a:off x="1991431" y="4472783"/>
            <a:ext cx="6096000" cy="670719"/>
          </a:xfrm>
          <a:prstGeom prst="rect">
            <a:avLst/>
          </a:prstGeom>
        </p:spPr>
        <p:txBody>
          <a:bodyPr/>
          <a:lstStyle>
            <a:lvl1pPr marL="0" indent="0">
              <a:buNone/>
              <a:defRPr sz="1556"/>
            </a:lvl1pPr>
            <a:lvl2pPr marL="507995" indent="0">
              <a:buNone/>
              <a:defRPr sz="1333"/>
            </a:lvl2pPr>
            <a:lvl3pPr marL="1015990" indent="0">
              <a:buNone/>
              <a:defRPr sz="1111"/>
            </a:lvl3pPr>
            <a:lvl4pPr marL="1523985" indent="0">
              <a:buNone/>
              <a:defRPr sz="1000"/>
            </a:lvl4pPr>
            <a:lvl5pPr marL="2031980" indent="0">
              <a:buNone/>
              <a:defRPr sz="1000"/>
            </a:lvl5pPr>
            <a:lvl6pPr marL="2539975" indent="0">
              <a:buNone/>
              <a:defRPr sz="1000"/>
            </a:lvl6pPr>
            <a:lvl7pPr marL="3047970" indent="0">
              <a:buNone/>
              <a:defRPr sz="1000"/>
            </a:lvl7pPr>
            <a:lvl8pPr marL="3555964" indent="0">
              <a:buNone/>
              <a:defRPr sz="1000"/>
            </a:lvl8pPr>
            <a:lvl9pPr marL="4063959" indent="0">
              <a:buNone/>
              <a:defRPr sz="1000"/>
            </a:lvl9pPr>
          </a:lstStyle>
          <a:p>
            <a:pPr lvl="0"/>
            <a:r>
              <a:rPr lang="fr-FR"/>
              <a:t>Cliquez pour modifier les styles du texte du masque</a:t>
            </a:r>
          </a:p>
        </p:txBody>
      </p:sp>
      <p:sp>
        <p:nvSpPr>
          <p:cNvPr id="6" name="Rectangle 15"/>
          <p:cNvSpPr>
            <a:spLocks noGrp="1" noChangeArrowheads="1"/>
          </p:cNvSpPr>
          <p:nvPr>
            <p:ph type="sldNum" sz="quarter" idx="4"/>
          </p:nvPr>
        </p:nvSpPr>
        <p:spPr>
          <a:xfrm>
            <a:off x="4910667" y="5397501"/>
            <a:ext cx="508000" cy="234157"/>
          </a:xfrm>
          <a:prstGeom prst="rect">
            <a:avLst/>
          </a:prstGeom>
          <a:ln/>
        </p:spPr>
        <p:txBody>
          <a:bodyPr/>
          <a:lstStyle>
            <a:lvl1pPr algn="ctr">
              <a:defRPr sz="889">
                <a:latin typeface="Century Gothic"/>
                <a:cs typeface="Century Gothic"/>
              </a:defRPr>
            </a:lvl1pPr>
          </a:lstStyle>
          <a:p>
            <a:pPr>
              <a:defRPr/>
            </a:pPr>
            <a:fld id="{39D2F8D3-A4FC-4CC9-A246-019C29B7404A}" type="slidenum">
              <a:rPr lang="en-US" smtClean="0"/>
              <a:pPr>
                <a:defRPr/>
              </a:pPr>
              <a:t>‹#›</a:t>
            </a:fld>
            <a:endParaRPr lang="en-US" dirty="0"/>
          </a:p>
        </p:txBody>
      </p:sp>
    </p:spTree>
    <p:extLst>
      <p:ext uri="{BB962C8B-B14F-4D97-AF65-F5344CB8AC3E}">
        <p14:creationId xmlns:p14="http://schemas.microsoft.com/office/powerpoint/2010/main" val="3821897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760240" y="232834"/>
            <a:ext cx="9399763" cy="1064949"/>
          </a:xfrm>
          <a:prstGeom prst="rect">
            <a:avLst/>
          </a:prstGeom>
        </p:spPr>
        <p:txBody>
          <a:bodyPr/>
          <a:lstStyle>
            <a:lvl1pPr>
              <a:defRPr sz="2400"/>
            </a:lvl1pPr>
          </a:lstStyle>
          <a:p>
            <a:r>
              <a:rPr lang="fr-FR"/>
              <a:t>Cliquez et modifiez le titre</a:t>
            </a:r>
          </a:p>
        </p:txBody>
      </p:sp>
      <p:sp>
        <p:nvSpPr>
          <p:cNvPr id="3" name="Espace réservé du texte vertical 2"/>
          <p:cNvSpPr>
            <a:spLocks noGrp="1"/>
          </p:cNvSpPr>
          <p:nvPr>
            <p:ph type="body" orient="vert" idx="1"/>
          </p:nvPr>
        </p:nvSpPr>
        <p:spPr>
          <a:xfrm>
            <a:off x="762000" y="1407586"/>
            <a:ext cx="9018764" cy="3664479"/>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15"/>
          <p:cNvSpPr>
            <a:spLocks noGrp="1" noChangeArrowheads="1"/>
          </p:cNvSpPr>
          <p:nvPr>
            <p:ph type="sldNum" sz="quarter" idx="4"/>
          </p:nvPr>
        </p:nvSpPr>
        <p:spPr>
          <a:xfrm>
            <a:off x="4910667" y="5397501"/>
            <a:ext cx="508000" cy="234157"/>
          </a:xfrm>
          <a:prstGeom prst="rect">
            <a:avLst/>
          </a:prstGeom>
          <a:ln/>
        </p:spPr>
        <p:txBody>
          <a:bodyPr/>
          <a:lstStyle>
            <a:lvl1pPr algn="ctr">
              <a:defRPr sz="889">
                <a:latin typeface="Century Gothic"/>
                <a:cs typeface="Century Gothic"/>
              </a:defRPr>
            </a:lvl1pPr>
          </a:lstStyle>
          <a:p>
            <a:pPr>
              <a:defRPr/>
            </a:pPr>
            <a:fld id="{39D2F8D3-A4FC-4CC9-A246-019C29B7404A}" type="slidenum">
              <a:rPr lang="en-US" smtClean="0"/>
              <a:pPr>
                <a:defRPr/>
              </a:pPr>
              <a:t>‹#›</a:t>
            </a:fld>
            <a:endParaRPr lang="en-US" dirty="0"/>
          </a:p>
        </p:txBody>
      </p:sp>
    </p:spTree>
    <p:extLst>
      <p:ext uri="{BB962C8B-B14F-4D97-AF65-F5344CB8AC3E}">
        <p14:creationId xmlns:p14="http://schemas.microsoft.com/office/powerpoint/2010/main" val="3785996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441850" y="232835"/>
            <a:ext cx="2353028" cy="4839229"/>
          </a:xfrm>
          <a:prstGeom prst="rect">
            <a:avLst/>
          </a:prstGeom>
        </p:spPr>
        <p:txBody>
          <a:bodyPr vert="eaVert"/>
          <a:lstStyle>
            <a:lvl1pPr>
              <a:defRPr sz="2400"/>
            </a:lvl1pPr>
          </a:lstStyle>
          <a:p>
            <a:r>
              <a:rPr lang="fr-FR" dirty="0"/>
              <a:t>Cliquez et modifiez le titre</a:t>
            </a:r>
          </a:p>
        </p:txBody>
      </p:sp>
      <p:sp>
        <p:nvSpPr>
          <p:cNvPr id="3" name="Espace réservé du texte vertical 2"/>
          <p:cNvSpPr>
            <a:spLocks noGrp="1"/>
          </p:cNvSpPr>
          <p:nvPr>
            <p:ph type="body" orient="vert" idx="1"/>
          </p:nvPr>
        </p:nvSpPr>
        <p:spPr>
          <a:xfrm>
            <a:off x="381003" y="232835"/>
            <a:ext cx="6891514" cy="4839229"/>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15"/>
          <p:cNvSpPr>
            <a:spLocks noGrp="1" noChangeArrowheads="1"/>
          </p:cNvSpPr>
          <p:nvPr>
            <p:ph type="sldNum" sz="quarter" idx="4"/>
          </p:nvPr>
        </p:nvSpPr>
        <p:spPr>
          <a:xfrm>
            <a:off x="4910667" y="5397501"/>
            <a:ext cx="508000" cy="234157"/>
          </a:xfrm>
          <a:prstGeom prst="rect">
            <a:avLst/>
          </a:prstGeom>
          <a:ln/>
        </p:spPr>
        <p:txBody>
          <a:bodyPr/>
          <a:lstStyle>
            <a:lvl1pPr algn="ctr">
              <a:defRPr sz="889">
                <a:latin typeface="Century Gothic"/>
                <a:cs typeface="Century Gothic"/>
              </a:defRPr>
            </a:lvl1pPr>
          </a:lstStyle>
          <a:p>
            <a:pPr>
              <a:defRPr/>
            </a:pPr>
            <a:fld id="{39D2F8D3-A4FC-4CC9-A246-019C29B7404A}" type="slidenum">
              <a:rPr lang="en-US" smtClean="0"/>
              <a:pPr>
                <a:defRPr/>
              </a:pPr>
              <a:t>‹#›</a:t>
            </a:fld>
            <a:endParaRPr lang="en-US" dirty="0"/>
          </a:p>
        </p:txBody>
      </p:sp>
    </p:spTree>
    <p:extLst>
      <p:ext uri="{BB962C8B-B14F-4D97-AF65-F5344CB8AC3E}">
        <p14:creationId xmlns:p14="http://schemas.microsoft.com/office/powerpoint/2010/main" val="3086912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pic>
        <p:nvPicPr>
          <p:cNvPr id="4" name="Picture 2" descr="L:\com\Clients\Equable\inter-ppt-V2.jpg">
            <a:extLst>
              <a:ext uri="{FF2B5EF4-FFF2-40B4-BE49-F238E27FC236}">
                <a16:creationId xmlns:a16="http://schemas.microsoft.com/office/drawing/2014/main" id="{298A7433-5FA4-407E-06C6-D881A0121C5C}"/>
              </a:ext>
            </a:extLst>
          </p:cNvPr>
          <p:cNvPicPr>
            <a:picLocks noChangeAspect="1" noChangeArrowheads="1"/>
          </p:cNvPicPr>
          <p:nvPr userDrawn="1"/>
        </p:nvPicPr>
        <p:blipFill>
          <a:blip r:embed="rId2" cstate="print"/>
          <a:srcRect/>
          <a:stretch>
            <a:fillRect/>
          </a:stretch>
        </p:blipFill>
        <p:spPr bwMode="auto">
          <a:xfrm>
            <a:off x="0" y="0"/>
            <a:ext cx="10160000" cy="5765022"/>
          </a:xfrm>
          <a:prstGeom prst="rect">
            <a:avLst/>
          </a:prstGeom>
          <a:noFill/>
        </p:spPr>
      </p:pic>
      <p:sp>
        <p:nvSpPr>
          <p:cNvPr id="2" name="Titre 1"/>
          <p:cNvSpPr>
            <a:spLocks noGrp="1"/>
          </p:cNvSpPr>
          <p:nvPr>
            <p:ph type="ctrTitle" hasCustomPrompt="1"/>
          </p:nvPr>
        </p:nvSpPr>
        <p:spPr>
          <a:xfrm>
            <a:off x="1077912" y="1792086"/>
            <a:ext cx="5145088" cy="528402"/>
          </a:xfrm>
          <a:prstGeom prst="rect">
            <a:avLst/>
          </a:prstGeom>
        </p:spPr>
        <p:txBody>
          <a:bodyPr vert="horz" lIns="104287" tIns="52144" rIns="104287" bIns="52144" rtlCol="0" anchor="ctr">
            <a:noAutofit/>
          </a:bodyPr>
          <a:lstStyle>
            <a:lvl1pPr algn="l" defTabSz="875657" rtl="0" eaLnBrk="1" latinLnBrk="0" hangingPunct="1">
              <a:spcBef>
                <a:spcPct val="0"/>
              </a:spcBef>
              <a:buNone/>
              <a:defRPr sz="2400" b="1" kern="1200">
                <a:solidFill>
                  <a:schemeClr val="bg1"/>
                </a:solidFill>
                <a:latin typeface="Century Gothic" pitchFamily="34" charset="0"/>
                <a:ea typeface="+mj-ea"/>
                <a:cs typeface="+mj-cs"/>
              </a:defRPr>
            </a:lvl1pPr>
          </a:lstStyle>
          <a:p>
            <a:r>
              <a:rPr lang="fr-FR" dirty="0"/>
              <a:t>Cliquez pour modifier le style du titre</a:t>
            </a:r>
          </a:p>
        </p:txBody>
      </p:sp>
      <p:sp>
        <p:nvSpPr>
          <p:cNvPr id="3" name="Sous-titre 2"/>
          <p:cNvSpPr>
            <a:spLocks noGrp="1"/>
          </p:cNvSpPr>
          <p:nvPr>
            <p:ph type="subTitle" idx="1" hasCustomPrompt="1"/>
          </p:nvPr>
        </p:nvSpPr>
        <p:spPr>
          <a:xfrm>
            <a:off x="1098550" y="2993399"/>
            <a:ext cx="5145088" cy="1540501"/>
          </a:xfrm>
          <a:prstGeom prst="rect">
            <a:avLst/>
          </a:prstGeom>
        </p:spPr>
        <p:txBody>
          <a:bodyPr vert="horz" lIns="104287" tIns="52144" rIns="104287" bIns="52144" rtlCol="0">
            <a:normAutofit/>
          </a:bodyPr>
          <a:lstStyle>
            <a:lvl1pPr marL="0" indent="0" algn="l" defTabSz="875657" rtl="0" eaLnBrk="1" latinLnBrk="0" hangingPunct="1">
              <a:spcBef>
                <a:spcPct val="20000"/>
              </a:spcBef>
              <a:buClr>
                <a:srgbClr val="00477A"/>
              </a:buClr>
              <a:buFont typeface="Century Gothic" pitchFamily="34" charset="0"/>
              <a:buNone/>
              <a:defRPr sz="1600" kern="1200">
                <a:solidFill>
                  <a:schemeClr val="bg1"/>
                </a:solidFill>
                <a:latin typeface="Century Gothic" pitchFamily="34" charset="0"/>
                <a:ea typeface="+mn-ea"/>
                <a:cs typeface="+mn-cs"/>
              </a:defRPr>
            </a:lvl1pPr>
            <a:lvl2pPr marL="437828" indent="0" algn="l" defTabSz="875657" rtl="0" eaLnBrk="1" latinLnBrk="0" hangingPunct="1">
              <a:spcBef>
                <a:spcPct val="20000"/>
              </a:spcBef>
              <a:buClr>
                <a:srgbClr val="009CDD"/>
              </a:buClr>
              <a:buFont typeface="Courier New" pitchFamily="49" charset="0"/>
              <a:buNone/>
              <a:defRPr sz="1511" kern="1200">
                <a:solidFill>
                  <a:srgbClr val="009CDD"/>
                </a:solidFill>
                <a:latin typeface="Century Gothic" pitchFamily="34" charset="0"/>
                <a:ea typeface="+mn-ea"/>
                <a:cs typeface="+mn-cs"/>
              </a:defRPr>
            </a:lvl2pPr>
            <a:lvl3pPr marL="1094571" indent="-218914" algn="l" defTabSz="875657" rtl="0" eaLnBrk="1" latinLnBrk="0" hangingPunct="1">
              <a:spcBef>
                <a:spcPct val="20000"/>
              </a:spcBef>
              <a:buFont typeface="Arial" pitchFamily="34" charset="0"/>
              <a:buChar char="•"/>
              <a:defRPr sz="1511" kern="1200">
                <a:solidFill>
                  <a:srgbClr val="00477A"/>
                </a:solidFill>
                <a:latin typeface="Century Gothic" pitchFamily="34" charset="0"/>
                <a:ea typeface="+mn-ea"/>
                <a:cs typeface="+mn-cs"/>
              </a:defRPr>
            </a:lvl3pPr>
            <a:lvl4pPr marL="1532400" indent="-218914" algn="l" defTabSz="875657" rtl="0" eaLnBrk="1" latinLnBrk="0" hangingPunct="1">
              <a:spcBef>
                <a:spcPct val="20000"/>
              </a:spcBef>
              <a:buFont typeface="Arial" pitchFamily="34" charset="0"/>
              <a:buChar char="–"/>
              <a:defRPr sz="1931" kern="1200">
                <a:solidFill>
                  <a:schemeClr val="tx1"/>
                </a:solidFill>
                <a:latin typeface="+mn-lt"/>
                <a:ea typeface="+mn-ea"/>
                <a:cs typeface="+mn-cs"/>
              </a:defRPr>
            </a:lvl4pPr>
            <a:lvl5pPr marL="1970229" indent="-218914" algn="l" defTabSz="875657" rtl="0" eaLnBrk="1" latinLnBrk="0" hangingPunct="1">
              <a:spcBef>
                <a:spcPct val="20000"/>
              </a:spcBef>
              <a:buFont typeface="Arial" pitchFamily="34" charset="0"/>
              <a:buChar char="»"/>
              <a:defRPr sz="1931" kern="1200">
                <a:solidFill>
                  <a:schemeClr val="tx1"/>
                </a:solidFill>
                <a:latin typeface="+mn-lt"/>
                <a:ea typeface="+mn-ea"/>
                <a:cs typeface="+mn-cs"/>
              </a:defRPr>
            </a:lvl5pPr>
            <a:lvl6pPr marL="2408057" indent="-218914" algn="l" defTabSz="875657" rtl="0" eaLnBrk="1" latinLnBrk="0" hangingPunct="1">
              <a:spcBef>
                <a:spcPct val="20000"/>
              </a:spcBef>
              <a:buFont typeface="Arial" pitchFamily="34" charset="0"/>
              <a:buChar char="•"/>
              <a:defRPr sz="1931" kern="1200">
                <a:solidFill>
                  <a:schemeClr val="tx1"/>
                </a:solidFill>
                <a:latin typeface="+mn-lt"/>
                <a:ea typeface="+mn-ea"/>
                <a:cs typeface="+mn-cs"/>
              </a:defRPr>
            </a:lvl6pPr>
            <a:lvl7pPr marL="2845886" indent="-218914" algn="l" defTabSz="875657" rtl="0" eaLnBrk="1" latinLnBrk="0" hangingPunct="1">
              <a:spcBef>
                <a:spcPct val="20000"/>
              </a:spcBef>
              <a:buFont typeface="Arial" pitchFamily="34" charset="0"/>
              <a:buChar char="•"/>
              <a:defRPr sz="1931" kern="1200">
                <a:solidFill>
                  <a:schemeClr val="tx1"/>
                </a:solidFill>
                <a:latin typeface="+mn-lt"/>
                <a:ea typeface="+mn-ea"/>
                <a:cs typeface="+mn-cs"/>
              </a:defRPr>
            </a:lvl7pPr>
            <a:lvl8pPr marL="3283715" indent="-218914" algn="l" defTabSz="875657" rtl="0" eaLnBrk="1" latinLnBrk="0" hangingPunct="1">
              <a:spcBef>
                <a:spcPct val="20000"/>
              </a:spcBef>
              <a:buFont typeface="Arial" pitchFamily="34" charset="0"/>
              <a:buChar char="•"/>
              <a:defRPr sz="1931" kern="1200">
                <a:solidFill>
                  <a:schemeClr val="tx1"/>
                </a:solidFill>
                <a:latin typeface="+mn-lt"/>
                <a:ea typeface="+mn-ea"/>
                <a:cs typeface="+mn-cs"/>
              </a:defRPr>
            </a:lvl8pPr>
            <a:lvl9pPr marL="3721543" indent="-218914" algn="l" defTabSz="875657" rtl="0" eaLnBrk="1" latinLnBrk="0" hangingPunct="1">
              <a:spcBef>
                <a:spcPct val="20000"/>
              </a:spcBef>
              <a:buFont typeface="Arial" pitchFamily="34" charset="0"/>
              <a:buChar char="•"/>
              <a:defRPr sz="1931" kern="1200">
                <a:solidFill>
                  <a:schemeClr val="tx1"/>
                </a:solidFill>
                <a:latin typeface="+mn-lt"/>
                <a:ea typeface="+mn-ea"/>
                <a:cs typeface="+mn-cs"/>
              </a:defRPr>
            </a:lvl9pPr>
          </a:lstStyle>
          <a:p>
            <a:r>
              <a:rPr lang="fr-FR" dirty="0"/>
              <a:t>Cliquez pour modifier les styles du texte du masque</a:t>
            </a:r>
          </a:p>
        </p:txBody>
      </p:sp>
      <p:sp>
        <p:nvSpPr>
          <p:cNvPr id="8" name="Rectangle 15">
            <a:extLst>
              <a:ext uri="{FF2B5EF4-FFF2-40B4-BE49-F238E27FC236}">
                <a16:creationId xmlns:a16="http://schemas.microsoft.com/office/drawing/2014/main" id="{A68D48FE-5586-164D-9E9B-47C0689A59FE}"/>
              </a:ext>
            </a:extLst>
          </p:cNvPr>
          <p:cNvSpPr>
            <a:spLocks noGrp="1" noChangeArrowheads="1"/>
          </p:cNvSpPr>
          <p:nvPr>
            <p:ph type="sldNum" sz="quarter" idx="4"/>
          </p:nvPr>
        </p:nvSpPr>
        <p:spPr>
          <a:xfrm>
            <a:off x="4910667" y="5416772"/>
            <a:ext cx="508000" cy="234157"/>
          </a:xfrm>
          <a:prstGeom prst="rect">
            <a:avLst/>
          </a:prstGeom>
          <a:ln/>
        </p:spPr>
        <p:txBody>
          <a:bodyPr/>
          <a:lstStyle>
            <a:lvl1pPr algn="ctr">
              <a:defRPr sz="889">
                <a:solidFill>
                  <a:srgbClr val="01568D"/>
                </a:solidFill>
                <a:latin typeface="Century Gothic"/>
                <a:cs typeface="Century Gothic"/>
              </a:defRPr>
            </a:lvl1pPr>
          </a:lstStyle>
          <a:p>
            <a:pPr>
              <a:defRPr/>
            </a:pPr>
            <a:fld id="{39D2F8D3-A4FC-4CC9-A246-019C29B7404A}" type="slidenum">
              <a:rPr lang="en-US" smtClean="0"/>
              <a:pPr>
                <a:defRPr/>
              </a:pPr>
              <a:t>‹#›</a:t>
            </a:fld>
            <a:endParaRPr lang="en-US" dirty="0"/>
          </a:p>
        </p:txBody>
      </p:sp>
      <p:sp>
        <p:nvSpPr>
          <p:cNvPr id="9" name="ZoneTexte 7">
            <a:extLst>
              <a:ext uri="{FF2B5EF4-FFF2-40B4-BE49-F238E27FC236}">
                <a16:creationId xmlns:a16="http://schemas.microsoft.com/office/drawing/2014/main" id="{CEB88E73-9E56-C55C-4C4C-15D27725EE11}"/>
              </a:ext>
            </a:extLst>
          </p:cNvPr>
          <p:cNvSpPr txBox="1"/>
          <p:nvPr userDrawn="1"/>
        </p:nvSpPr>
        <p:spPr>
          <a:xfrm>
            <a:off x="203200" y="5476984"/>
            <a:ext cx="994364" cy="173945"/>
          </a:xfrm>
          <a:prstGeom prst="rect">
            <a:avLst/>
          </a:prstGeom>
          <a:noFill/>
        </p:spPr>
        <p:txBody>
          <a:bodyPr wrap="square" lIns="87551" tIns="43777" rIns="87551" bIns="43777" rtlCol="0">
            <a:spAutoFit/>
          </a:bodyPr>
          <a:lstStyle/>
          <a:p>
            <a:pPr algn="l"/>
            <a:r>
              <a:rPr lang="en-US" sz="556" b="0" i="1" dirty="0">
                <a:solidFill>
                  <a:schemeClr val="bg1"/>
                </a:solidFill>
                <a:latin typeface="Century Gothic" pitchFamily="34" charset="0"/>
              </a:rPr>
              <a:t>Strategy </a:t>
            </a:r>
            <a:r>
              <a:rPr lang="en-US" sz="556" b="0" i="1" dirty="0">
                <a:solidFill>
                  <a:srgbClr val="00477A"/>
                </a:solidFill>
                <a:latin typeface="Century Gothic" pitchFamily="34" charset="0"/>
              </a:rPr>
              <a:t>Success</a:t>
            </a:r>
            <a:endParaRPr lang="fr-FR" sz="556" b="0" i="1" dirty="0">
              <a:solidFill>
                <a:srgbClr val="00477A"/>
              </a:solidFill>
              <a:latin typeface="Century Gothic" pitchFamily="34" charset="0"/>
            </a:endParaRPr>
          </a:p>
        </p:txBody>
      </p:sp>
      <p:pic>
        <p:nvPicPr>
          <p:cNvPr id="10" name="Picture 3" descr="L:\com\Clients\Equable\Charte_Identite_Visuelle EQUABLE\Identité visuelle\Version Arrière-plan P Cyan C\Version 1\RVB\Logo-EQUABLE-150dpi_RVB_PCyanC_V1.png">
            <a:extLst>
              <a:ext uri="{FF2B5EF4-FFF2-40B4-BE49-F238E27FC236}">
                <a16:creationId xmlns:a16="http://schemas.microsoft.com/office/drawing/2014/main" id="{823AC135-D5C7-527A-3338-2B7A39B6B3CA}"/>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296427" y="5019676"/>
            <a:ext cx="557916" cy="495900"/>
          </a:xfrm>
          <a:prstGeom prst="rect">
            <a:avLst/>
          </a:prstGeom>
          <a:noFill/>
        </p:spPr>
      </p:pic>
      <p:sp>
        <p:nvSpPr>
          <p:cNvPr id="11" name="TextBox 10">
            <a:extLst>
              <a:ext uri="{FF2B5EF4-FFF2-40B4-BE49-F238E27FC236}">
                <a16:creationId xmlns:a16="http://schemas.microsoft.com/office/drawing/2014/main" id="{73646570-A9E8-DFCF-2DC7-8D8808A1B7AB}"/>
              </a:ext>
            </a:extLst>
          </p:cNvPr>
          <p:cNvSpPr txBox="1"/>
          <p:nvPr userDrawn="1"/>
        </p:nvSpPr>
        <p:spPr>
          <a:xfrm>
            <a:off x="7567768" y="5421764"/>
            <a:ext cx="2507417" cy="229165"/>
          </a:xfrm>
          <a:prstGeom prst="rect">
            <a:avLst/>
          </a:prstGeom>
          <a:noFill/>
        </p:spPr>
        <p:txBody>
          <a:bodyPr wrap="none" rtlCol="0">
            <a:spAutoFit/>
          </a:bodyPr>
          <a:lstStyle/>
          <a:p>
            <a:pPr algn="ctr"/>
            <a:r>
              <a:rPr lang="en-US" sz="889" noProof="0" dirty="0">
                <a:solidFill>
                  <a:schemeClr val="bg1"/>
                </a:solidFill>
                <a:latin typeface="Century Gothic"/>
                <a:cs typeface="Century Gothic"/>
              </a:rPr>
              <a:t>Business Operations</a:t>
            </a:r>
            <a:r>
              <a:rPr lang="en-US" sz="889" noProof="0" dirty="0">
                <a:solidFill>
                  <a:srgbClr val="009CDD"/>
                </a:solidFill>
                <a:latin typeface="Century Gothic"/>
                <a:cs typeface="Century Gothic"/>
              </a:rPr>
              <a:t> </a:t>
            </a:r>
            <a:r>
              <a:rPr lang="en-US" sz="889" noProof="0" dirty="0">
                <a:solidFill>
                  <a:srgbClr val="00477A"/>
                </a:solidFill>
                <a:latin typeface="Century Gothic"/>
                <a:cs typeface="Century Gothic"/>
              </a:rPr>
              <a:t>Excellence Consulting</a:t>
            </a:r>
          </a:p>
        </p:txBody>
      </p:sp>
    </p:spTree>
    <p:extLst>
      <p:ext uri="{BB962C8B-B14F-4D97-AF65-F5344CB8AC3E}">
        <p14:creationId xmlns:p14="http://schemas.microsoft.com/office/powerpoint/2010/main" val="755547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4" name="Picture 6" descr="L:\com\Clients\Equable\titre-ppt-V2.jpg">
            <a:extLst>
              <a:ext uri="{FF2B5EF4-FFF2-40B4-BE49-F238E27FC236}">
                <a16:creationId xmlns:a16="http://schemas.microsoft.com/office/drawing/2014/main" id="{D77D4E77-E53B-4406-3E5F-C274D03F8800}"/>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0160000" cy="5725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9">
            <a:extLst>
              <a:ext uri="{FF2B5EF4-FFF2-40B4-BE49-F238E27FC236}">
                <a16:creationId xmlns:a16="http://schemas.microsoft.com/office/drawing/2014/main" id="{10C2F62E-6F70-825A-5EF2-6B0CE04000F5}"/>
              </a:ext>
            </a:extLst>
          </p:cNvPr>
          <p:cNvSpPr txBox="1"/>
          <p:nvPr userDrawn="1"/>
        </p:nvSpPr>
        <p:spPr>
          <a:xfrm rot="16200000">
            <a:off x="8779520" y="3301466"/>
            <a:ext cx="2552361" cy="215729"/>
          </a:xfrm>
          <a:prstGeom prst="rect">
            <a:avLst/>
          </a:prstGeom>
          <a:noFill/>
        </p:spPr>
        <p:txBody>
          <a:bodyPr wrap="none" lIns="86707" tIns="43353" rIns="86707" bIns="43353">
            <a:spAutoFit/>
          </a:bodyPr>
          <a:lstStyle>
            <a:lvl1pPr>
              <a:defRPr sz="3200">
                <a:solidFill>
                  <a:schemeClr val="tx1"/>
                </a:solidFill>
                <a:latin typeface="Arial" panose="020B0604020202020204" pitchFamily="34" charset="0"/>
                <a:ea typeface="ヒラギノ角ゴ Pro W3" panose="020B0300000000000000" pitchFamily="34" charset="-128"/>
              </a:defRPr>
            </a:lvl1pPr>
            <a:lvl2pPr marL="742950" indent="-285750">
              <a:defRPr sz="3200">
                <a:solidFill>
                  <a:schemeClr val="tx1"/>
                </a:solidFill>
                <a:latin typeface="Arial" panose="020B0604020202020204" pitchFamily="34" charset="0"/>
                <a:ea typeface="ヒラギノ角ゴ Pro W3" panose="020B0300000000000000" pitchFamily="34" charset="-128"/>
              </a:defRPr>
            </a:lvl2pPr>
            <a:lvl3pPr marL="1143000" indent="-228600">
              <a:defRPr sz="3200">
                <a:solidFill>
                  <a:schemeClr val="tx1"/>
                </a:solidFill>
                <a:latin typeface="Arial" panose="020B0604020202020204" pitchFamily="34" charset="0"/>
                <a:ea typeface="ヒラギノ角ゴ Pro W3" panose="020B0300000000000000" pitchFamily="34" charset="-128"/>
              </a:defRPr>
            </a:lvl3pPr>
            <a:lvl4pPr marL="1600200" indent="-228600">
              <a:defRPr sz="3200">
                <a:solidFill>
                  <a:schemeClr val="tx1"/>
                </a:solidFill>
                <a:latin typeface="Arial" panose="020B0604020202020204" pitchFamily="34" charset="0"/>
                <a:ea typeface="ヒラギノ角ゴ Pro W3" panose="020B0300000000000000" pitchFamily="34" charset="-128"/>
              </a:defRPr>
            </a:lvl4pPr>
            <a:lvl5pPr marL="2057400" indent="-228600">
              <a:defRPr sz="32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ヒラギノ角ゴ Pro W3" panose="020B0300000000000000" pitchFamily="34" charset="-128"/>
              </a:defRPr>
            </a:lvl9pPr>
          </a:lstStyle>
          <a:p>
            <a:r>
              <a:rPr lang="fr-FR" altLang="en-FR" sz="833" dirty="0">
                <a:solidFill>
                  <a:srgbClr val="00477A"/>
                </a:solidFill>
                <a:latin typeface="Century Gothic" panose="020B0502020202020204" pitchFamily="34" charset="0"/>
              </a:rPr>
              <a:t>Copyright © 2025 </a:t>
            </a:r>
            <a:r>
              <a:rPr lang="fr-FR" altLang="en-FR" sz="833" dirty="0" err="1">
                <a:solidFill>
                  <a:srgbClr val="00477A"/>
                </a:solidFill>
                <a:latin typeface="Century Gothic" panose="020B0502020202020204" pitchFamily="34" charset="0"/>
              </a:rPr>
              <a:t>Equable</a:t>
            </a:r>
            <a:r>
              <a:rPr lang="fr-FR" altLang="en-FR" sz="833" dirty="0">
                <a:solidFill>
                  <a:srgbClr val="00477A"/>
                </a:solidFill>
                <a:latin typeface="Century Gothic" panose="020B0502020202020204" pitchFamily="34" charset="0"/>
              </a:rPr>
              <a:t>. Tous droits réservés</a:t>
            </a:r>
          </a:p>
        </p:txBody>
      </p:sp>
      <p:sp>
        <p:nvSpPr>
          <p:cNvPr id="2" name="Titre 1"/>
          <p:cNvSpPr>
            <a:spLocks noGrp="1"/>
          </p:cNvSpPr>
          <p:nvPr>
            <p:ph type="ctrTitle"/>
          </p:nvPr>
        </p:nvSpPr>
        <p:spPr>
          <a:xfrm>
            <a:off x="279400" y="2419550"/>
            <a:ext cx="5749598" cy="1225021"/>
          </a:xfrm>
          <a:prstGeom prst="rect">
            <a:avLst/>
          </a:prstGeom>
        </p:spPr>
        <p:txBody>
          <a:bodyPr>
            <a:normAutofit/>
          </a:bodyPr>
          <a:lstStyle>
            <a:lvl1pPr>
              <a:defRPr sz="3200" b="0" baseline="0">
                <a:solidFill>
                  <a:srgbClr val="00477A"/>
                </a:solidFill>
              </a:defRPr>
            </a:lvl1pPr>
          </a:lstStyle>
          <a:p>
            <a:r>
              <a:rPr lang="fr-FR" dirty="0"/>
              <a:t>Click to </a:t>
            </a:r>
            <a:r>
              <a:rPr lang="fr-FR" dirty="0" err="1"/>
              <a:t>edit</a:t>
            </a:r>
            <a:r>
              <a:rPr lang="fr-FR" dirty="0"/>
              <a:t> Master </a:t>
            </a:r>
            <a:r>
              <a:rPr lang="fr-FR" dirty="0" err="1"/>
              <a:t>title</a:t>
            </a:r>
            <a:r>
              <a:rPr lang="fr-FR" dirty="0"/>
              <a:t> style</a:t>
            </a:r>
          </a:p>
        </p:txBody>
      </p:sp>
      <p:sp>
        <p:nvSpPr>
          <p:cNvPr id="3" name="Sous-titre 2"/>
          <p:cNvSpPr>
            <a:spLocks noGrp="1"/>
          </p:cNvSpPr>
          <p:nvPr>
            <p:ph type="subTitle" idx="1"/>
          </p:nvPr>
        </p:nvSpPr>
        <p:spPr>
          <a:xfrm>
            <a:off x="279406" y="3644565"/>
            <a:ext cx="5749599" cy="1071685"/>
          </a:xfrm>
        </p:spPr>
        <p:txBody>
          <a:bodyPr>
            <a:normAutofit/>
          </a:bodyPr>
          <a:lstStyle>
            <a:lvl1pPr marL="0" indent="0" algn="l">
              <a:buNone/>
              <a:defRPr sz="2000" baseline="0">
                <a:solidFill>
                  <a:srgbClr val="009CDD"/>
                </a:solidFill>
              </a:defRPr>
            </a:lvl1pPr>
            <a:lvl2pPr marL="380776" indent="0" algn="ctr">
              <a:buNone/>
              <a:defRPr>
                <a:solidFill>
                  <a:schemeClr val="tx1">
                    <a:tint val="75000"/>
                  </a:schemeClr>
                </a:solidFill>
              </a:defRPr>
            </a:lvl2pPr>
            <a:lvl3pPr marL="761551" indent="0" algn="ctr">
              <a:buNone/>
              <a:defRPr>
                <a:solidFill>
                  <a:schemeClr val="tx1">
                    <a:tint val="75000"/>
                  </a:schemeClr>
                </a:solidFill>
              </a:defRPr>
            </a:lvl3pPr>
            <a:lvl4pPr marL="1142329" indent="0" algn="ctr">
              <a:buNone/>
              <a:defRPr>
                <a:solidFill>
                  <a:schemeClr val="tx1">
                    <a:tint val="75000"/>
                  </a:schemeClr>
                </a:solidFill>
              </a:defRPr>
            </a:lvl4pPr>
            <a:lvl5pPr marL="1523104" indent="0" algn="ctr">
              <a:buNone/>
              <a:defRPr>
                <a:solidFill>
                  <a:schemeClr val="tx1">
                    <a:tint val="75000"/>
                  </a:schemeClr>
                </a:solidFill>
              </a:defRPr>
            </a:lvl5pPr>
            <a:lvl6pPr marL="1903881" indent="0" algn="ctr">
              <a:buNone/>
              <a:defRPr>
                <a:solidFill>
                  <a:schemeClr val="tx1">
                    <a:tint val="75000"/>
                  </a:schemeClr>
                </a:solidFill>
              </a:defRPr>
            </a:lvl6pPr>
            <a:lvl7pPr marL="2284656" indent="0" algn="ctr">
              <a:buNone/>
              <a:defRPr>
                <a:solidFill>
                  <a:schemeClr val="tx1">
                    <a:tint val="75000"/>
                  </a:schemeClr>
                </a:solidFill>
              </a:defRPr>
            </a:lvl7pPr>
            <a:lvl8pPr marL="2665433" indent="0" algn="ctr">
              <a:buNone/>
              <a:defRPr>
                <a:solidFill>
                  <a:schemeClr val="tx1">
                    <a:tint val="75000"/>
                  </a:schemeClr>
                </a:solidFill>
              </a:defRPr>
            </a:lvl8pPr>
            <a:lvl9pPr marL="3046209" indent="0" algn="ctr">
              <a:buNone/>
              <a:defRPr>
                <a:solidFill>
                  <a:schemeClr val="tx1">
                    <a:tint val="75000"/>
                  </a:schemeClr>
                </a:solidFill>
              </a:defRPr>
            </a:lvl9pPr>
          </a:lstStyle>
          <a:p>
            <a:r>
              <a:rPr lang="fr-FR" dirty="0"/>
              <a:t>Click to </a:t>
            </a:r>
            <a:r>
              <a:rPr lang="fr-FR" dirty="0" err="1"/>
              <a:t>edit</a:t>
            </a:r>
            <a:r>
              <a:rPr lang="fr-FR" dirty="0"/>
              <a:t> Master </a:t>
            </a:r>
            <a:r>
              <a:rPr lang="fr-FR" dirty="0" err="1"/>
              <a:t>subtitle</a:t>
            </a:r>
            <a:r>
              <a:rPr lang="fr-FR" dirty="0"/>
              <a:t> style</a:t>
            </a:r>
          </a:p>
        </p:txBody>
      </p:sp>
      <p:pic>
        <p:nvPicPr>
          <p:cNvPr id="14" name="Picture 13" descr="GF_Logo-EQUABLE-150dpi_RVB_V2_no motto.png">
            <a:extLst>
              <a:ext uri="{FF2B5EF4-FFF2-40B4-BE49-F238E27FC236}">
                <a16:creationId xmlns:a16="http://schemas.microsoft.com/office/drawing/2014/main" id="{12DD5A7A-1AE1-584C-D1F0-9DAEDD37511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95099" y="5060328"/>
            <a:ext cx="551568" cy="536626"/>
          </a:xfrm>
          <a:prstGeom prst="rect">
            <a:avLst/>
          </a:prstGeom>
        </p:spPr>
      </p:pic>
      <p:sp>
        <p:nvSpPr>
          <p:cNvPr id="15" name="TextBox 14">
            <a:extLst>
              <a:ext uri="{FF2B5EF4-FFF2-40B4-BE49-F238E27FC236}">
                <a16:creationId xmlns:a16="http://schemas.microsoft.com/office/drawing/2014/main" id="{E221C98A-CE4A-8D35-7988-3606B6D94031}"/>
              </a:ext>
            </a:extLst>
          </p:cNvPr>
          <p:cNvSpPr txBox="1"/>
          <p:nvPr userDrawn="1"/>
        </p:nvSpPr>
        <p:spPr>
          <a:xfrm>
            <a:off x="182195" y="5535706"/>
            <a:ext cx="763351" cy="177869"/>
          </a:xfrm>
          <a:prstGeom prst="rect">
            <a:avLst/>
          </a:prstGeom>
          <a:noFill/>
        </p:spPr>
        <p:txBody>
          <a:bodyPr wrap="none" rtlCol="0">
            <a:spAutoFit/>
          </a:bodyPr>
          <a:lstStyle/>
          <a:p>
            <a:r>
              <a:rPr lang="fr-FR" sz="556" b="1" dirty="0" err="1">
                <a:solidFill>
                  <a:srgbClr val="009CDD"/>
                </a:solidFill>
                <a:latin typeface="Century Gothic"/>
                <a:cs typeface="Century Gothic"/>
              </a:rPr>
              <a:t>Strategy</a:t>
            </a:r>
            <a:r>
              <a:rPr lang="fr-FR" sz="556" b="1" dirty="0">
                <a:solidFill>
                  <a:srgbClr val="009CDD"/>
                </a:solidFill>
                <a:latin typeface="Century Gothic"/>
                <a:cs typeface="Century Gothic"/>
              </a:rPr>
              <a:t> </a:t>
            </a:r>
            <a:r>
              <a:rPr lang="fr-FR" sz="556" b="1" dirty="0" err="1">
                <a:solidFill>
                  <a:srgbClr val="00477A"/>
                </a:solidFill>
                <a:latin typeface="Century Gothic"/>
                <a:cs typeface="Century Gothic"/>
              </a:rPr>
              <a:t>Success</a:t>
            </a:r>
            <a:endParaRPr lang="fr-FR" sz="556" b="1" dirty="0">
              <a:solidFill>
                <a:srgbClr val="00477A"/>
              </a:solidFill>
              <a:latin typeface="Century Gothic"/>
              <a:cs typeface="Century Gothic"/>
            </a:endParaRPr>
          </a:p>
        </p:txBody>
      </p:sp>
      <p:sp>
        <p:nvSpPr>
          <p:cNvPr id="16" name="Slide Number Placeholder 15">
            <a:extLst>
              <a:ext uri="{FF2B5EF4-FFF2-40B4-BE49-F238E27FC236}">
                <a16:creationId xmlns:a16="http://schemas.microsoft.com/office/drawing/2014/main" id="{7C03EBF2-4B1F-3E1F-60DE-87C3D2CE5AEB}"/>
              </a:ext>
            </a:extLst>
          </p:cNvPr>
          <p:cNvSpPr>
            <a:spLocks noGrp="1" noChangeArrowheads="1"/>
          </p:cNvSpPr>
          <p:nvPr>
            <p:ph type="sldNum" sz="quarter" idx="4"/>
          </p:nvPr>
        </p:nvSpPr>
        <p:spPr>
          <a:xfrm>
            <a:off x="4896379" y="5490666"/>
            <a:ext cx="508000" cy="234157"/>
          </a:xfrm>
          <a:prstGeom prst="rect">
            <a:avLst/>
          </a:prstGeom>
          <a:ln/>
        </p:spPr>
        <p:txBody>
          <a:bodyPr/>
          <a:lstStyle>
            <a:lvl1pPr algn="ctr">
              <a:defRPr sz="889">
                <a:solidFill>
                  <a:srgbClr val="00477A"/>
                </a:solidFill>
                <a:latin typeface="Century Gothic"/>
                <a:cs typeface="Century Gothic"/>
              </a:defRPr>
            </a:lvl1pPr>
          </a:lstStyle>
          <a:p>
            <a:pPr>
              <a:defRPr/>
            </a:pPr>
            <a:fld id="{39D2F8D3-A4FC-4CC9-A246-019C29B7404A}" type="slidenum">
              <a:rPr lang="en-US" smtClean="0"/>
              <a:pPr>
                <a:defRPr/>
              </a:pPr>
              <a:t>‹#›</a:t>
            </a:fld>
            <a:endParaRPr lang="en-US" dirty="0"/>
          </a:p>
        </p:txBody>
      </p:sp>
      <p:sp>
        <p:nvSpPr>
          <p:cNvPr id="17" name="TextBox 16">
            <a:extLst>
              <a:ext uri="{FF2B5EF4-FFF2-40B4-BE49-F238E27FC236}">
                <a16:creationId xmlns:a16="http://schemas.microsoft.com/office/drawing/2014/main" id="{412B635E-4AEA-2A25-018B-682ADFD88662}"/>
              </a:ext>
            </a:extLst>
          </p:cNvPr>
          <p:cNvSpPr txBox="1"/>
          <p:nvPr userDrawn="1"/>
        </p:nvSpPr>
        <p:spPr>
          <a:xfrm>
            <a:off x="7442200" y="5500022"/>
            <a:ext cx="2507417" cy="229165"/>
          </a:xfrm>
          <a:prstGeom prst="rect">
            <a:avLst/>
          </a:prstGeom>
          <a:noFill/>
        </p:spPr>
        <p:txBody>
          <a:bodyPr wrap="none" rtlCol="0">
            <a:spAutoFit/>
          </a:bodyPr>
          <a:lstStyle/>
          <a:p>
            <a:pPr algn="ctr"/>
            <a:r>
              <a:rPr lang="en-US" sz="889" noProof="0" dirty="0">
                <a:solidFill>
                  <a:srgbClr val="009CDD"/>
                </a:solidFill>
                <a:latin typeface="Century Gothic"/>
                <a:cs typeface="Century Gothic"/>
              </a:rPr>
              <a:t>Business Operations </a:t>
            </a:r>
            <a:r>
              <a:rPr lang="en-US" sz="889" noProof="0" dirty="0">
                <a:solidFill>
                  <a:srgbClr val="00477A"/>
                </a:solidFill>
                <a:latin typeface="Century Gothic"/>
                <a:cs typeface="Century Gothic"/>
              </a:rPr>
              <a:t>Excellence Consulting</a:t>
            </a:r>
          </a:p>
        </p:txBody>
      </p:sp>
      <p:sp>
        <p:nvSpPr>
          <p:cNvPr id="5" name="Espace réservé du texte 2">
            <a:extLst>
              <a:ext uri="{FF2B5EF4-FFF2-40B4-BE49-F238E27FC236}">
                <a16:creationId xmlns:a16="http://schemas.microsoft.com/office/drawing/2014/main" id="{7DBBC23A-726D-866B-7E64-A0A66310B632}"/>
              </a:ext>
            </a:extLst>
          </p:cNvPr>
          <p:cNvSpPr>
            <a:spLocks noGrp="1"/>
          </p:cNvSpPr>
          <p:nvPr>
            <p:ph type="body" idx="10" hasCustomPrompt="1"/>
          </p:nvPr>
        </p:nvSpPr>
        <p:spPr>
          <a:xfrm>
            <a:off x="279400" y="4737417"/>
            <a:ext cx="4840823" cy="292100"/>
          </a:xfrm>
          <a:prstGeom prst="rect">
            <a:avLst/>
          </a:prstGeom>
        </p:spPr>
        <p:txBody>
          <a:bodyPr anchor="b"/>
          <a:lstStyle>
            <a:lvl1pPr marL="0" indent="0">
              <a:buNone/>
              <a:defRPr sz="1000">
                <a:solidFill>
                  <a:srgbClr val="00477A"/>
                </a:solidFill>
              </a:defRPr>
            </a:lvl1pPr>
            <a:lvl2pPr marL="507995" indent="0">
              <a:buNone/>
              <a:defRPr sz="2000"/>
            </a:lvl2pPr>
            <a:lvl3pPr marL="1015990" indent="0">
              <a:buNone/>
              <a:defRPr sz="1778"/>
            </a:lvl3pPr>
            <a:lvl4pPr marL="1523985" indent="0">
              <a:buNone/>
              <a:defRPr sz="1556"/>
            </a:lvl4pPr>
            <a:lvl5pPr marL="2031980" indent="0">
              <a:buNone/>
              <a:defRPr sz="1556"/>
            </a:lvl5pPr>
            <a:lvl6pPr marL="2539975" indent="0">
              <a:buNone/>
              <a:defRPr sz="1556"/>
            </a:lvl6pPr>
            <a:lvl7pPr marL="3047970" indent="0">
              <a:buNone/>
              <a:defRPr sz="1556"/>
            </a:lvl7pPr>
            <a:lvl8pPr marL="3555964" indent="0">
              <a:buNone/>
              <a:defRPr sz="1556"/>
            </a:lvl8pPr>
            <a:lvl9pPr marL="4063959" indent="0">
              <a:buNone/>
              <a:defRPr sz="1556"/>
            </a:lvl9pPr>
          </a:lstStyle>
          <a:p>
            <a:pPr lvl="0"/>
            <a:r>
              <a:rPr lang="fr-FR" dirty="0"/>
              <a:t>Cliquez pour modifier les styles du texte du masque</a:t>
            </a:r>
          </a:p>
        </p:txBody>
      </p:sp>
      <p:sp>
        <p:nvSpPr>
          <p:cNvPr id="6" name="Espace réservé du texte 2">
            <a:extLst>
              <a:ext uri="{FF2B5EF4-FFF2-40B4-BE49-F238E27FC236}">
                <a16:creationId xmlns:a16="http://schemas.microsoft.com/office/drawing/2014/main" id="{83CBA4AB-152C-E725-0061-23B068FF6276}"/>
              </a:ext>
            </a:extLst>
          </p:cNvPr>
          <p:cNvSpPr>
            <a:spLocks noGrp="1"/>
          </p:cNvSpPr>
          <p:nvPr>
            <p:ph type="body" idx="11"/>
          </p:nvPr>
        </p:nvSpPr>
        <p:spPr>
          <a:xfrm>
            <a:off x="5543900" y="4737288"/>
            <a:ext cx="4405717" cy="292100"/>
          </a:xfrm>
          <a:prstGeom prst="rect">
            <a:avLst/>
          </a:prstGeom>
        </p:spPr>
        <p:txBody>
          <a:bodyPr anchor="b"/>
          <a:lstStyle>
            <a:lvl1pPr marL="0" indent="0" algn="r">
              <a:buNone/>
              <a:defRPr sz="1000">
                <a:solidFill>
                  <a:srgbClr val="00477A"/>
                </a:solidFill>
              </a:defRPr>
            </a:lvl1pPr>
            <a:lvl2pPr marL="507995" indent="0">
              <a:buNone/>
              <a:defRPr sz="2000"/>
            </a:lvl2pPr>
            <a:lvl3pPr marL="1015990" indent="0">
              <a:buNone/>
              <a:defRPr sz="1778"/>
            </a:lvl3pPr>
            <a:lvl4pPr marL="1523985" indent="0">
              <a:buNone/>
              <a:defRPr sz="1556"/>
            </a:lvl4pPr>
            <a:lvl5pPr marL="2031980" indent="0">
              <a:buNone/>
              <a:defRPr sz="1556"/>
            </a:lvl5pPr>
            <a:lvl6pPr marL="2539975" indent="0">
              <a:buNone/>
              <a:defRPr sz="1556"/>
            </a:lvl6pPr>
            <a:lvl7pPr marL="3047970" indent="0">
              <a:buNone/>
              <a:defRPr sz="1556"/>
            </a:lvl7pPr>
            <a:lvl8pPr marL="3555964" indent="0">
              <a:buNone/>
              <a:defRPr sz="1556"/>
            </a:lvl8pPr>
            <a:lvl9pPr marL="4063959" indent="0">
              <a:buNone/>
              <a:defRPr sz="1556"/>
            </a:lvl9pPr>
          </a:lstStyle>
          <a:p>
            <a:pPr lvl="0"/>
            <a:endParaRPr lang="fr-FR" dirty="0"/>
          </a:p>
        </p:txBody>
      </p:sp>
    </p:spTree>
    <p:extLst>
      <p:ext uri="{BB962C8B-B14F-4D97-AF65-F5344CB8AC3E}">
        <p14:creationId xmlns:p14="http://schemas.microsoft.com/office/powerpoint/2010/main" val="975767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203200" y="183235"/>
            <a:ext cx="9144000" cy="388265"/>
          </a:xfrm>
          <a:prstGeom prst="rect">
            <a:avLst/>
          </a:prstGeom>
        </p:spPr>
        <p:txBody>
          <a:bodyPr/>
          <a:lstStyle/>
          <a:p>
            <a:r>
              <a:rPr lang="fr-FR" dirty="0"/>
              <a:t>Cliquez pour modifier le style du titre</a:t>
            </a:r>
          </a:p>
        </p:txBody>
      </p:sp>
      <p:sp>
        <p:nvSpPr>
          <p:cNvPr id="3" name="Espace réservé du contenu 2"/>
          <p:cNvSpPr>
            <a:spLocks noGrp="1"/>
          </p:cNvSpPr>
          <p:nvPr>
            <p:ph idx="1"/>
          </p:nvPr>
        </p:nvSpPr>
        <p:spPr/>
        <p:txBody>
          <a:bodyPr/>
          <a:lstStyle/>
          <a:p>
            <a:pPr lvl="0"/>
            <a:r>
              <a:rPr lang="fr-FR" dirty="0"/>
              <a:t>Cliquez pour modifier les styles du texte du masque</a:t>
            </a:r>
          </a:p>
          <a:p>
            <a:pPr lvl="1"/>
            <a:r>
              <a:rPr lang="fr-FR" dirty="0"/>
              <a:t>Deuxième niveau</a:t>
            </a:r>
          </a:p>
          <a:p>
            <a:pPr lvl="2"/>
            <a:r>
              <a:rPr lang="fr-FR" dirty="0"/>
              <a:t>Troisième niveau</a:t>
            </a:r>
          </a:p>
        </p:txBody>
      </p:sp>
      <p:sp>
        <p:nvSpPr>
          <p:cNvPr id="5" name="Slide Number Placeholder 4">
            <a:extLst>
              <a:ext uri="{FF2B5EF4-FFF2-40B4-BE49-F238E27FC236}">
                <a16:creationId xmlns:a16="http://schemas.microsoft.com/office/drawing/2014/main" id="{8B43210D-6C2F-4B01-2E8E-125AE5F6B5B3}"/>
              </a:ext>
            </a:extLst>
          </p:cNvPr>
          <p:cNvSpPr>
            <a:spLocks noGrp="1" noChangeArrowheads="1"/>
          </p:cNvSpPr>
          <p:nvPr>
            <p:ph type="sldNum" sz="quarter" idx="4"/>
          </p:nvPr>
        </p:nvSpPr>
        <p:spPr>
          <a:xfrm>
            <a:off x="4896379" y="5486003"/>
            <a:ext cx="508000" cy="234157"/>
          </a:xfrm>
          <a:prstGeom prst="rect">
            <a:avLst/>
          </a:prstGeom>
          <a:ln/>
        </p:spPr>
        <p:txBody>
          <a:bodyPr/>
          <a:lstStyle>
            <a:lvl1pPr algn="ctr">
              <a:defRPr sz="889">
                <a:solidFill>
                  <a:srgbClr val="00477A"/>
                </a:solidFill>
                <a:latin typeface="Century Gothic"/>
                <a:cs typeface="Century Gothic"/>
              </a:defRPr>
            </a:lvl1pPr>
          </a:lstStyle>
          <a:p>
            <a:pPr>
              <a:defRPr/>
            </a:pPr>
            <a:fld id="{39D2F8D3-A4FC-4CC9-A246-019C29B7404A}" type="slidenum">
              <a:rPr lang="en-US" smtClean="0"/>
              <a:pPr>
                <a:defRPr/>
              </a:pPr>
              <a:t>‹#›</a:t>
            </a:fld>
            <a:endParaRPr lang="en-US" dirty="0"/>
          </a:p>
        </p:txBody>
      </p:sp>
    </p:spTree>
    <p:extLst>
      <p:ext uri="{BB962C8B-B14F-4D97-AF65-F5344CB8AC3E}">
        <p14:creationId xmlns:p14="http://schemas.microsoft.com/office/powerpoint/2010/main" val="4014230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Rectangle 15">
            <a:extLst>
              <a:ext uri="{FF2B5EF4-FFF2-40B4-BE49-F238E27FC236}">
                <a16:creationId xmlns:a16="http://schemas.microsoft.com/office/drawing/2014/main" id="{DF5F0757-74EB-9739-C4C2-60C2A5D5DAA1}"/>
              </a:ext>
            </a:extLst>
          </p:cNvPr>
          <p:cNvSpPr>
            <a:spLocks noGrp="1" noChangeArrowheads="1"/>
          </p:cNvSpPr>
          <p:nvPr>
            <p:ph type="sldNum" sz="quarter" idx="4"/>
          </p:nvPr>
        </p:nvSpPr>
        <p:spPr>
          <a:xfrm>
            <a:off x="4910667" y="5514579"/>
            <a:ext cx="508000" cy="234157"/>
          </a:xfrm>
          <a:prstGeom prst="rect">
            <a:avLst/>
          </a:prstGeom>
          <a:ln/>
        </p:spPr>
        <p:txBody>
          <a:bodyPr/>
          <a:lstStyle>
            <a:lvl1pPr algn="ctr">
              <a:defRPr sz="889">
                <a:solidFill>
                  <a:srgbClr val="00477A"/>
                </a:solidFill>
                <a:latin typeface="Century Gothic"/>
                <a:cs typeface="Century Gothic"/>
              </a:defRPr>
            </a:lvl1pPr>
          </a:lstStyle>
          <a:p>
            <a:pPr>
              <a:defRPr/>
            </a:pPr>
            <a:fld id="{39D2F8D3-A4FC-4CC9-A246-019C29B7404A}" type="slidenum">
              <a:rPr lang="en-US" smtClean="0"/>
              <a:pPr>
                <a:defRPr/>
              </a:pPr>
              <a:t>‹#›</a:t>
            </a:fld>
            <a:endParaRPr lang="en-US" dirty="0"/>
          </a:p>
        </p:txBody>
      </p:sp>
      <p:sp>
        <p:nvSpPr>
          <p:cNvPr id="2" name="Titre 1">
            <a:extLst>
              <a:ext uri="{FF2B5EF4-FFF2-40B4-BE49-F238E27FC236}">
                <a16:creationId xmlns:a16="http://schemas.microsoft.com/office/drawing/2014/main" id="{0DB244A6-FE66-CEEB-2844-BA3C5E004E0F}"/>
              </a:ext>
            </a:extLst>
          </p:cNvPr>
          <p:cNvSpPr>
            <a:spLocks noGrp="1"/>
          </p:cNvSpPr>
          <p:nvPr>
            <p:ph type="title"/>
          </p:nvPr>
        </p:nvSpPr>
        <p:spPr>
          <a:xfrm>
            <a:off x="442022" y="183235"/>
            <a:ext cx="9144000" cy="388265"/>
          </a:xfrm>
          <a:prstGeom prst="rect">
            <a:avLst/>
          </a:prstGeom>
        </p:spPr>
        <p:txBody>
          <a:bodyPr/>
          <a:lstStyle/>
          <a:p>
            <a:r>
              <a:rPr lang="fr-FR" dirty="0"/>
              <a:t>Cliquez pour modifier le style du titre</a:t>
            </a:r>
          </a:p>
        </p:txBody>
      </p:sp>
    </p:spTree>
    <p:extLst>
      <p:ext uri="{BB962C8B-B14F-4D97-AF65-F5344CB8AC3E}">
        <p14:creationId xmlns:p14="http://schemas.microsoft.com/office/powerpoint/2010/main" val="1324684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pic>
        <p:nvPicPr>
          <p:cNvPr id="2" name="Picture 2" descr="L:\com\Clients\Equable\inter-ppt-V2.jpg">
            <a:extLst>
              <a:ext uri="{FF2B5EF4-FFF2-40B4-BE49-F238E27FC236}">
                <a16:creationId xmlns:a16="http://schemas.microsoft.com/office/drawing/2014/main" id="{2675E28A-4367-80C1-9A20-EB038A1901A7}"/>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0160000" cy="5725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9">
            <a:extLst>
              <a:ext uri="{FF2B5EF4-FFF2-40B4-BE49-F238E27FC236}">
                <a16:creationId xmlns:a16="http://schemas.microsoft.com/office/drawing/2014/main" id="{99C1FEEE-769A-6C66-97D6-C11495B2A93F}"/>
              </a:ext>
            </a:extLst>
          </p:cNvPr>
          <p:cNvSpPr txBox="1"/>
          <p:nvPr userDrawn="1"/>
        </p:nvSpPr>
        <p:spPr>
          <a:xfrm rot="16200000">
            <a:off x="8720990" y="3667378"/>
            <a:ext cx="2611672" cy="215729"/>
          </a:xfrm>
          <a:prstGeom prst="rect">
            <a:avLst/>
          </a:prstGeom>
          <a:noFill/>
        </p:spPr>
        <p:txBody>
          <a:bodyPr wrap="none" lIns="86707" tIns="43353" rIns="86707" bIns="43353">
            <a:spAutoFit/>
          </a:bodyPr>
          <a:lstStyle>
            <a:lvl1pPr>
              <a:defRPr sz="3200">
                <a:solidFill>
                  <a:schemeClr val="tx1"/>
                </a:solidFill>
                <a:latin typeface="Arial" panose="020B0604020202020204" pitchFamily="34" charset="0"/>
                <a:ea typeface="ヒラギノ角ゴ Pro W3" panose="020B0300000000000000" pitchFamily="34" charset="-128"/>
              </a:defRPr>
            </a:lvl1pPr>
            <a:lvl2pPr marL="742950" indent="-285750">
              <a:defRPr sz="3200">
                <a:solidFill>
                  <a:schemeClr val="tx1"/>
                </a:solidFill>
                <a:latin typeface="Arial" panose="020B0604020202020204" pitchFamily="34" charset="0"/>
                <a:ea typeface="ヒラギノ角ゴ Pro W3" panose="020B0300000000000000" pitchFamily="34" charset="-128"/>
              </a:defRPr>
            </a:lvl2pPr>
            <a:lvl3pPr marL="1143000" indent="-228600">
              <a:defRPr sz="3200">
                <a:solidFill>
                  <a:schemeClr val="tx1"/>
                </a:solidFill>
                <a:latin typeface="Arial" panose="020B0604020202020204" pitchFamily="34" charset="0"/>
                <a:ea typeface="ヒラギノ角ゴ Pro W3" panose="020B0300000000000000" pitchFamily="34" charset="-128"/>
              </a:defRPr>
            </a:lvl3pPr>
            <a:lvl4pPr marL="1600200" indent="-228600">
              <a:defRPr sz="3200">
                <a:solidFill>
                  <a:schemeClr val="tx1"/>
                </a:solidFill>
                <a:latin typeface="Arial" panose="020B0604020202020204" pitchFamily="34" charset="0"/>
                <a:ea typeface="ヒラギノ角ゴ Pro W3" panose="020B0300000000000000" pitchFamily="34" charset="-128"/>
              </a:defRPr>
            </a:lvl4pPr>
            <a:lvl5pPr marL="2057400" indent="-228600">
              <a:defRPr sz="32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ヒラギノ角ゴ Pro W3" panose="020B0300000000000000" pitchFamily="34" charset="-128"/>
              </a:defRPr>
            </a:lvl9pPr>
          </a:lstStyle>
          <a:p>
            <a:r>
              <a:rPr lang="fr-FR" altLang="en-FR" sz="833" dirty="0">
                <a:solidFill>
                  <a:srgbClr val="00477A"/>
                </a:solidFill>
                <a:latin typeface="Century Gothic" panose="020B0502020202020204" pitchFamily="34" charset="0"/>
              </a:rPr>
              <a:t>Copyright © 2025 </a:t>
            </a:r>
            <a:r>
              <a:rPr lang="fr-FR" altLang="en-FR" sz="833" dirty="0" err="1">
                <a:solidFill>
                  <a:srgbClr val="00477A"/>
                </a:solidFill>
                <a:latin typeface="Century Gothic" panose="020B0502020202020204" pitchFamily="34" charset="0"/>
              </a:rPr>
              <a:t>Equable</a:t>
            </a:r>
            <a:r>
              <a:rPr lang="fr-FR" altLang="en-FR" sz="833" dirty="0">
                <a:solidFill>
                  <a:srgbClr val="00477A"/>
                </a:solidFill>
                <a:latin typeface="Century Gothic" panose="020B0502020202020204" pitchFamily="34" charset="0"/>
              </a:rPr>
              <a:t>. Tous droits réservés</a:t>
            </a:r>
          </a:p>
        </p:txBody>
      </p:sp>
      <p:sp>
        <p:nvSpPr>
          <p:cNvPr id="7" name="ZoneTexte 7">
            <a:extLst>
              <a:ext uri="{FF2B5EF4-FFF2-40B4-BE49-F238E27FC236}">
                <a16:creationId xmlns:a16="http://schemas.microsoft.com/office/drawing/2014/main" id="{A1E19646-887F-F74D-47B2-11D5B7374063}"/>
              </a:ext>
            </a:extLst>
          </p:cNvPr>
          <p:cNvSpPr txBox="1"/>
          <p:nvPr userDrawn="1"/>
        </p:nvSpPr>
        <p:spPr>
          <a:xfrm>
            <a:off x="286774" y="5508405"/>
            <a:ext cx="994364" cy="173945"/>
          </a:xfrm>
          <a:prstGeom prst="rect">
            <a:avLst/>
          </a:prstGeom>
          <a:noFill/>
        </p:spPr>
        <p:txBody>
          <a:bodyPr wrap="square" lIns="87551" tIns="43777" rIns="87551" bIns="43777" rtlCol="0">
            <a:spAutoFit/>
          </a:bodyPr>
          <a:lstStyle/>
          <a:p>
            <a:pPr algn="l"/>
            <a:r>
              <a:rPr lang="en-US" sz="556" b="0" i="1" dirty="0">
                <a:solidFill>
                  <a:schemeClr val="bg1"/>
                </a:solidFill>
                <a:latin typeface="Century Gothic" pitchFamily="34" charset="0"/>
              </a:rPr>
              <a:t>Strategy </a:t>
            </a:r>
            <a:r>
              <a:rPr lang="en-US" sz="556" b="0" i="1" dirty="0">
                <a:solidFill>
                  <a:srgbClr val="00477A"/>
                </a:solidFill>
                <a:latin typeface="Century Gothic" pitchFamily="34" charset="0"/>
              </a:rPr>
              <a:t>Success</a:t>
            </a:r>
            <a:endParaRPr lang="fr-FR" sz="556" b="0" i="1" dirty="0">
              <a:solidFill>
                <a:srgbClr val="00477A"/>
              </a:solidFill>
              <a:latin typeface="Century Gothic" pitchFamily="34" charset="0"/>
            </a:endParaRPr>
          </a:p>
        </p:txBody>
      </p:sp>
      <p:pic>
        <p:nvPicPr>
          <p:cNvPr id="8" name="Picture 3" descr="L:\com\Clients\Equable\Charte_Identite_Visuelle EQUABLE\Identité visuelle\Version Arrière-plan P Cyan C\Version 1\RVB\Logo-EQUABLE-150dpi_RVB_PCyanC_V1.png">
            <a:extLst>
              <a:ext uri="{FF2B5EF4-FFF2-40B4-BE49-F238E27FC236}">
                <a16:creationId xmlns:a16="http://schemas.microsoft.com/office/drawing/2014/main" id="{90698F28-B507-D6A8-D967-875A8E75F33B}"/>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380001" y="5051097"/>
            <a:ext cx="557916" cy="495900"/>
          </a:xfrm>
          <a:prstGeom prst="rect">
            <a:avLst/>
          </a:prstGeom>
          <a:noFill/>
        </p:spPr>
      </p:pic>
      <p:sp>
        <p:nvSpPr>
          <p:cNvPr id="9" name="Rectangle 15">
            <a:extLst>
              <a:ext uri="{FF2B5EF4-FFF2-40B4-BE49-F238E27FC236}">
                <a16:creationId xmlns:a16="http://schemas.microsoft.com/office/drawing/2014/main" id="{CF077ABE-584E-FC9B-3BA6-76885F8352C4}"/>
              </a:ext>
            </a:extLst>
          </p:cNvPr>
          <p:cNvSpPr>
            <a:spLocks noGrp="1" noChangeArrowheads="1"/>
          </p:cNvSpPr>
          <p:nvPr>
            <p:ph type="sldNum" sz="quarter" idx="4"/>
          </p:nvPr>
        </p:nvSpPr>
        <p:spPr>
          <a:xfrm>
            <a:off x="4910667" y="5457128"/>
            <a:ext cx="508000" cy="234157"/>
          </a:xfrm>
          <a:prstGeom prst="rect">
            <a:avLst/>
          </a:prstGeom>
          <a:ln/>
        </p:spPr>
        <p:txBody>
          <a:bodyPr/>
          <a:lstStyle>
            <a:lvl1pPr algn="ctr">
              <a:defRPr sz="889">
                <a:solidFill>
                  <a:srgbClr val="00477A"/>
                </a:solidFill>
                <a:latin typeface="Century Gothic"/>
                <a:cs typeface="Century Gothic"/>
              </a:defRPr>
            </a:lvl1pPr>
          </a:lstStyle>
          <a:p>
            <a:pPr>
              <a:defRPr/>
            </a:pPr>
            <a:fld id="{39D2F8D3-A4FC-4CC9-A246-019C29B7404A}" type="slidenum">
              <a:rPr lang="en-US" smtClean="0"/>
              <a:pPr>
                <a:defRPr/>
              </a:pPr>
              <a:t>‹#›</a:t>
            </a:fld>
            <a:endParaRPr lang="en-US" dirty="0"/>
          </a:p>
        </p:txBody>
      </p:sp>
      <p:sp>
        <p:nvSpPr>
          <p:cNvPr id="10" name="TextBox 9">
            <a:extLst>
              <a:ext uri="{FF2B5EF4-FFF2-40B4-BE49-F238E27FC236}">
                <a16:creationId xmlns:a16="http://schemas.microsoft.com/office/drawing/2014/main" id="{6E56D3FB-301A-040B-60F6-4AEF83A1DB2F}"/>
              </a:ext>
            </a:extLst>
          </p:cNvPr>
          <p:cNvSpPr txBox="1"/>
          <p:nvPr userDrawn="1"/>
        </p:nvSpPr>
        <p:spPr>
          <a:xfrm>
            <a:off x="7442200" y="5466484"/>
            <a:ext cx="2507417" cy="229165"/>
          </a:xfrm>
          <a:prstGeom prst="rect">
            <a:avLst/>
          </a:prstGeom>
          <a:noFill/>
        </p:spPr>
        <p:txBody>
          <a:bodyPr wrap="none" rtlCol="0">
            <a:spAutoFit/>
          </a:bodyPr>
          <a:lstStyle/>
          <a:p>
            <a:pPr algn="ctr"/>
            <a:r>
              <a:rPr lang="en-US" sz="889" noProof="0" dirty="0">
                <a:solidFill>
                  <a:schemeClr val="bg1"/>
                </a:solidFill>
                <a:latin typeface="Century Gothic"/>
                <a:cs typeface="Century Gothic"/>
              </a:rPr>
              <a:t>Business Operations</a:t>
            </a:r>
            <a:r>
              <a:rPr lang="en-US" sz="889" noProof="0" dirty="0">
                <a:solidFill>
                  <a:srgbClr val="009CDD"/>
                </a:solidFill>
                <a:latin typeface="Century Gothic"/>
                <a:cs typeface="Century Gothic"/>
              </a:rPr>
              <a:t> </a:t>
            </a:r>
            <a:r>
              <a:rPr lang="en-US" sz="889" noProof="0" dirty="0">
                <a:solidFill>
                  <a:srgbClr val="00477A"/>
                </a:solidFill>
                <a:latin typeface="Century Gothic"/>
                <a:cs typeface="Century Gothic"/>
              </a:rPr>
              <a:t>Excellence Consulting</a:t>
            </a:r>
          </a:p>
        </p:txBody>
      </p:sp>
      <p:sp>
        <p:nvSpPr>
          <p:cNvPr id="3" name="Titre 1">
            <a:extLst>
              <a:ext uri="{FF2B5EF4-FFF2-40B4-BE49-F238E27FC236}">
                <a16:creationId xmlns:a16="http://schemas.microsoft.com/office/drawing/2014/main" id="{1FCDA87B-962A-B99C-6D47-351E0FBBD271}"/>
              </a:ext>
            </a:extLst>
          </p:cNvPr>
          <p:cNvSpPr>
            <a:spLocks noGrp="1"/>
          </p:cNvSpPr>
          <p:nvPr>
            <p:ph type="ctrTitle" hasCustomPrompt="1"/>
          </p:nvPr>
        </p:nvSpPr>
        <p:spPr>
          <a:xfrm>
            <a:off x="1077912" y="1792086"/>
            <a:ext cx="5145088" cy="528402"/>
          </a:xfrm>
          <a:prstGeom prst="rect">
            <a:avLst/>
          </a:prstGeom>
        </p:spPr>
        <p:txBody>
          <a:bodyPr vert="horz" lIns="104287" tIns="52144" rIns="104287" bIns="52144" rtlCol="0" anchor="ctr">
            <a:noAutofit/>
          </a:bodyPr>
          <a:lstStyle>
            <a:lvl1pPr algn="l" defTabSz="875657" rtl="0" eaLnBrk="1" latinLnBrk="0" hangingPunct="1">
              <a:spcBef>
                <a:spcPct val="0"/>
              </a:spcBef>
              <a:buNone/>
              <a:defRPr sz="2400" b="1" kern="1200">
                <a:solidFill>
                  <a:schemeClr val="bg1"/>
                </a:solidFill>
                <a:latin typeface="Century Gothic" pitchFamily="34" charset="0"/>
                <a:ea typeface="+mj-ea"/>
                <a:cs typeface="+mj-cs"/>
              </a:defRPr>
            </a:lvl1pPr>
          </a:lstStyle>
          <a:p>
            <a:r>
              <a:rPr lang="fr-FR" dirty="0"/>
              <a:t>Cliquez pour modifier le style du titre</a:t>
            </a:r>
          </a:p>
        </p:txBody>
      </p:sp>
      <p:sp>
        <p:nvSpPr>
          <p:cNvPr id="4" name="Sous-titre 2">
            <a:extLst>
              <a:ext uri="{FF2B5EF4-FFF2-40B4-BE49-F238E27FC236}">
                <a16:creationId xmlns:a16="http://schemas.microsoft.com/office/drawing/2014/main" id="{01E1AC47-8E1F-FAC6-6B42-C87A3664EB45}"/>
              </a:ext>
            </a:extLst>
          </p:cNvPr>
          <p:cNvSpPr>
            <a:spLocks noGrp="1"/>
          </p:cNvSpPr>
          <p:nvPr>
            <p:ph type="subTitle" idx="1" hasCustomPrompt="1"/>
          </p:nvPr>
        </p:nvSpPr>
        <p:spPr>
          <a:xfrm>
            <a:off x="1098550" y="2993399"/>
            <a:ext cx="5145088" cy="1540501"/>
          </a:xfrm>
          <a:prstGeom prst="rect">
            <a:avLst/>
          </a:prstGeom>
        </p:spPr>
        <p:txBody>
          <a:bodyPr vert="horz" lIns="104287" tIns="52144" rIns="104287" bIns="52144" rtlCol="0">
            <a:normAutofit/>
          </a:bodyPr>
          <a:lstStyle>
            <a:lvl1pPr marL="0" indent="0" algn="l" defTabSz="875657" rtl="0" eaLnBrk="1" latinLnBrk="0" hangingPunct="1">
              <a:spcBef>
                <a:spcPct val="20000"/>
              </a:spcBef>
              <a:buClr>
                <a:srgbClr val="00477A"/>
              </a:buClr>
              <a:buFont typeface="Century Gothic" pitchFamily="34" charset="0"/>
              <a:buNone/>
              <a:defRPr sz="1600" kern="1200">
                <a:solidFill>
                  <a:schemeClr val="bg1"/>
                </a:solidFill>
                <a:latin typeface="Century Gothic" pitchFamily="34" charset="0"/>
                <a:ea typeface="+mn-ea"/>
                <a:cs typeface="+mn-cs"/>
              </a:defRPr>
            </a:lvl1pPr>
            <a:lvl2pPr marL="437828" indent="0" algn="l" defTabSz="875657" rtl="0" eaLnBrk="1" latinLnBrk="0" hangingPunct="1">
              <a:spcBef>
                <a:spcPct val="20000"/>
              </a:spcBef>
              <a:buClr>
                <a:srgbClr val="009CDD"/>
              </a:buClr>
              <a:buFont typeface="Courier New" pitchFamily="49" charset="0"/>
              <a:buNone/>
              <a:defRPr sz="1511" kern="1200">
                <a:solidFill>
                  <a:srgbClr val="009CDD"/>
                </a:solidFill>
                <a:latin typeface="Century Gothic" pitchFamily="34" charset="0"/>
                <a:ea typeface="+mn-ea"/>
                <a:cs typeface="+mn-cs"/>
              </a:defRPr>
            </a:lvl2pPr>
            <a:lvl3pPr marL="1094571" indent="-218914" algn="l" defTabSz="875657" rtl="0" eaLnBrk="1" latinLnBrk="0" hangingPunct="1">
              <a:spcBef>
                <a:spcPct val="20000"/>
              </a:spcBef>
              <a:buFont typeface="Arial" pitchFamily="34" charset="0"/>
              <a:buChar char="•"/>
              <a:defRPr sz="1511" kern="1200">
                <a:solidFill>
                  <a:srgbClr val="00477A"/>
                </a:solidFill>
                <a:latin typeface="Century Gothic" pitchFamily="34" charset="0"/>
                <a:ea typeface="+mn-ea"/>
                <a:cs typeface="+mn-cs"/>
              </a:defRPr>
            </a:lvl3pPr>
            <a:lvl4pPr marL="1532400" indent="-218914" algn="l" defTabSz="875657" rtl="0" eaLnBrk="1" latinLnBrk="0" hangingPunct="1">
              <a:spcBef>
                <a:spcPct val="20000"/>
              </a:spcBef>
              <a:buFont typeface="Arial" pitchFamily="34" charset="0"/>
              <a:buChar char="–"/>
              <a:defRPr sz="1931" kern="1200">
                <a:solidFill>
                  <a:schemeClr val="tx1"/>
                </a:solidFill>
                <a:latin typeface="+mn-lt"/>
                <a:ea typeface="+mn-ea"/>
                <a:cs typeface="+mn-cs"/>
              </a:defRPr>
            </a:lvl4pPr>
            <a:lvl5pPr marL="1970229" indent="-218914" algn="l" defTabSz="875657" rtl="0" eaLnBrk="1" latinLnBrk="0" hangingPunct="1">
              <a:spcBef>
                <a:spcPct val="20000"/>
              </a:spcBef>
              <a:buFont typeface="Arial" pitchFamily="34" charset="0"/>
              <a:buChar char="»"/>
              <a:defRPr sz="1931" kern="1200">
                <a:solidFill>
                  <a:schemeClr val="tx1"/>
                </a:solidFill>
                <a:latin typeface="+mn-lt"/>
                <a:ea typeface="+mn-ea"/>
                <a:cs typeface="+mn-cs"/>
              </a:defRPr>
            </a:lvl5pPr>
            <a:lvl6pPr marL="2408057" indent="-218914" algn="l" defTabSz="875657" rtl="0" eaLnBrk="1" latinLnBrk="0" hangingPunct="1">
              <a:spcBef>
                <a:spcPct val="20000"/>
              </a:spcBef>
              <a:buFont typeface="Arial" pitchFamily="34" charset="0"/>
              <a:buChar char="•"/>
              <a:defRPr sz="1931" kern="1200">
                <a:solidFill>
                  <a:schemeClr val="tx1"/>
                </a:solidFill>
                <a:latin typeface="+mn-lt"/>
                <a:ea typeface="+mn-ea"/>
                <a:cs typeface="+mn-cs"/>
              </a:defRPr>
            </a:lvl6pPr>
            <a:lvl7pPr marL="2845886" indent="-218914" algn="l" defTabSz="875657" rtl="0" eaLnBrk="1" latinLnBrk="0" hangingPunct="1">
              <a:spcBef>
                <a:spcPct val="20000"/>
              </a:spcBef>
              <a:buFont typeface="Arial" pitchFamily="34" charset="0"/>
              <a:buChar char="•"/>
              <a:defRPr sz="1931" kern="1200">
                <a:solidFill>
                  <a:schemeClr val="tx1"/>
                </a:solidFill>
                <a:latin typeface="+mn-lt"/>
                <a:ea typeface="+mn-ea"/>
                <a:cs typeface="+mn-cs"/>
              </a:defRPr>
            </a:lvl7pPr>
            <a:lvl8pPr marL="3283715" indent="-218914" algn="l" defTabSz="875657" rtl="0" eaLnBrk="1" latinLnBrk="0" hangingPunct="1">
              <a:spcBef>
                <a:spcPct val="20000"/>
              </a:spcBef>
              <a:buFont typeface="Arial" pitchFamily="34" charset="0"/>
              <a:buChar char="•"/>
              <a:defRPr sz="1931" kern="1200">
                <a:solidFill>
                  <a:schemeClr val="tx1"/>
                </a:solidFill>
                <a:latin typeface="+mn-lt"/>
                <a:ea typeface="+mn-ea"/>
                <a:cs typeface="+mn-cs"/>
              </a:defRPr>
            </a:lvl8pPr>
            <a:lvl9pPr marL="3721543" indent="-218914" algn="l" defTabSz="875657" rtl="0" eaLnBrk="1" latinLnBrk="0" hangingPunct="1">
              <a:spcBef>
                <a:spcPct val="20000"/>
              </a:spcBef>
              <a:buFont typeface="Arial" pitchFamily="34" charset="0"/>
              <a:buChar char="•"/>
              <a:defRPr sz="1931" kern="1200">
                <a:solidFill>
                  <a:schemeClr val="tx1"/>
                </a:solidFill>
                <a:latin typeface="+mn-lt"/>
                <a:ea typeface="+mn-ea"/>
                <a:cs typeface="+mn-cs"/>
              </a:defRPr>
            </a:lvl9pPr>
          </a:lstStyle>
          <a:p>
            <a:r>
              <a:rPr lang="fr-FR" dirty="0"/>
              <a:t>Cliquez pour modifier les styles du texte du masque</a:t>
            </a:r>
          </a:p>
        </p:txBody>
      </p:sp>
    </p:spTree>
    <p:extLst>
      <p:ext uri="{BB962C8B-B14F-4D97-AF65-F5344CB8AC3E}">
        <p14:creationId xmlns:p14="http://schemas.microsoft.com/office/powerpoint/2010/main" val="339355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5.jpeg"/><Relationship Id="rId5" Type="http://schemas.openxmlformats.org/officeDocument/2006/relationships/theme" Target="../theme/theme2.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Picture 4" descr="background Equable top right 1.png"/>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4450875" y="0"/>
            <a:ext cx="5694841" cy="5715000"/>
          </a:xfrm>
          <a:prstGeom prst="rect">
            <a:avLst/>
          </a:prstGeom>
        </p:spPr>
      </p:pic>
      <p:sp>
        <p:nvSpPr>
          <p:cNvPr id="4" name="Rectangle 15"/>
          <p:cNvSpPr>
            <a:spLocks noGrp="1" noChangeArrowheads="1"/>
          </p:cNvSpPr>
          <p:nvPr>
            <p:ph type="sldNum" sz="quarter" idx="4"/>
          </p:nvPr>
        </p:nvSpPr>
        <p:spPr>
          <a:xfrm>
            <a:off x="4910667" y="5397131"/>
            <a:ext cx="508000" cy="234157"/>
          </a:xfrm>
          <a:prstGeom prst="rect">
            <a:avLst/>
          </a:prstGeom>
          <a:ln/>
        </p:spPr>
        <p:txBody>
          <a:bodyPr/>
          <a:lstStyle>
            <a:lvl1pPr algn="ctr">
              <a:defRPr sz="889">
                <a:solidFill>
                  <a:srgbClr val="00477A"/>
                </a:solidFill>
                <a:latin typeface="Century Gothic"/>
                <a:cs typeface="Century Gothic"/>
              </a:defRPr>
            </a:lvl1pPr>
          </a:lstStyle>
          <a:p>
            <a:pPr>
              <a:defRPr/>
            </a:pPr>
            <a:fld id="{39D2F8D3-A4FC-4CC9-A246-019C29B7404A}" type="slidenum">
              <a:rPr lang="en-US" smtClean="0"/>
              <a:pPr>
                <a:defRPr/>
              </a:pPr>
              <a:t>‹#›</a:t>
            </a:fld>
            <a:endParaRPr lang="en-US" dirty="0"/>
          </a:p>
        </p:txBody>
      </p:sp>
      <p:sp>
        <p:nvSpPr>
          <p:cNvPr id="3" name="TextBox 2"/>
          <p:cNvSpPr txBox="1"/>
          <p:nvPr userDrawn="1"/>
        </p:nvSpPr>
        <p:spPr>
          <a:xfrm>
            <a:off x="7567768" y="5406487"/>
            <a:ext cx="2507417" cy="229165"/>
          </a:xfrm>
          <a:prstGeom prst="rect">
            <a:avLst/>
          </a:prstGeom>
          <a:noFill/>
        </p:spPr>
        <p:txBody>
          <a:bodyPr wrap="none" rtlCol="0">
            <a:spAutoFit/>
          </a:bodyPr>
          <a:lstStyle/>
          <a:p>
            <a:pPr algn="ctr"/>
            <a:r>
              <a:rPr lang="en-US" sz="889" noProof="0" dirty="0">
                <a:solidFill>
                  <a:srgbClr val="009CDD"/>
                </a:solidFill>
                <a:latin typeface="Century Gothic"/>
                <a:cs typeface="Century Gothic"/>
              </a:rPr>
              <a:t>Business Operations </a:t>
            </a:r>
            <a:r>
              <a:rPr lang="en-US" sz="889" noProof="0" dirty="0">
                <a:solidFill>
                  <a:srgbClr val="00477A"/>
                </a:solidFill>
                <a:latin typeface="Century Gothic"/>
                <a:cs typeface="Century Gothic"/>
              </a:rPr>
              <a:t>Excellence Consulting</a:t>
            </a:r>
          </a:p>
        </p:txBody>
      </p:sp>
      <p:pic>
        <p:nvPicPr>
          <p:cNvPr id="7" name="Picture 6" descr="GF_Logo-EQUABLE-150dpi_RVB_V2_no motto.png"/>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295099" y="4964502"/>
            <a:ext cx="551568" cy="536626"/>
          </a:xfrm>
          <a:prstGeom prst="rect">
            <a:avLst/>
          </a:prstGeom>
        </p:spPr>
      </p:pic>
      <p:sp>
        <p:nvSpPr>
          <p:cNvPr id="9" name="TextBox 8"/>
          <p:cNvSpPr txBox="1"/>
          <p:nvPr userDrawn="1"/>
        </p:nvSpPr>
        <p:spPr>
          <a:xfrm>
            <a:off x="182195" y="5439880"/>
            <a:ext cx="763351" cy="177869"/>
          </a:xfrm>
          <a:prstGeom prst="rect">
            <a:avLst/>
          </a:prstGeom>
          <a:noFill/>
        </p:spPr>
        <p:txBody>
          <a:bodyPr wrap="none" rtlCol="0">
            <a:spAutoFit/>
          </a:bodyPr>
          <a:lstStyle/>
          <a:p>
            <a:r>
              <a:rPr lang="fr-FR" sz="556" b="1" dirty="0" err="1">
                <a:solidFill>
                  <a:srgbClr val="009CDD"/>
                </a:solidFill>
                <a:latin typeface="Century Gothic"/>
                <a:cs typeface="Century Gothic"/>
              </a:rPr>
              <a:t>Strategy</a:t>
            </a:r>
            <a:r>
              <a:rPr lang="fr-FR" sz="556" b="1" dirty="0">
                <a:solidFill>
                  <a:srgbClr val="009CDD"/>
                </a:solidFill>
                <a:latin typeface="Century Gothic"/>
                <a:cs typeface="Century Gothic"/>
              </a:rPr>
              <a:t> </a:t>
            </a:r>
            <a:r>
              <a:rPr lang="fr-FR" sz="556" b="1" dirty="0" err="1">
                <a:solidFill>
                  <a:srgbClr val="00477A"/>
                </a:solidFill>
                <a:latin typeface="Century Gothic"/>
                <a:cs typeface="Century Gothic"/>
              </a:rPr>
              <a:t>Success</a:t>
            </a:r>
            <a:endParaRPr lang="fr-FR" sz="556" b="1" dirty="0">
              <a:solidFill>
                <a:srgbClr val="00477A"/>
              </a:solidFill>
              <a:latin typeface="Century Gothic"/>
              <a:cs typeface="Century Gothic"/>
            </a:endParaRPr>
          </a:p>
        </p:txBody>
      </p:sp>
    </p:spTree>
    <p:extLst>
      <p:ext uri="{BB962C8B-B14F-4D97-AF65-F5344CB8AC3E}">
        <p14:creationId xmlns:p14="http://schemas.microsoft.com/office/powerpoint/2010/main" val="3555252987"/>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6" r:id="rId3"/>
    <p:sldLayoutId id="2147483957" r:id="rId4"/>
    <p:sldLayoutId id="2147483954" r:id="rId5"/>
    <p:sldLayoutId id="2147483958" r:id="rId6"/>
    <p:sldLayoutId id="2147483959" r:id="rId7"/>
    <p:sldLayoutId id="2147483960" r:id="rId8"/>
    <p:sldLayoutId id="2147483961" r:id="rId9"/>
    <p:sldLayoutId id="2147483985" r:id="rId10"/>
  </p:sldLayoutIdLst>
  <p:hf hdr="0" ftr="0" dt="0"/>
  <p:txStyles>
    <p:titleStyle>
      <a:lvl1pPr algn="l" rtl="0" eaLnBrk="0" fontAlgn="base" hangingPunct="0">
        <a:lnSpc>
          <a:spcPct val="95000"/>
        </a:lnSpc>
        <a:spcBef>
          <a:spcPct val="0"/>
        </a:spcBef>
        <a:spcAft>
          <a:spcPct val="0"/>
        </a:spcAft>
        <a:defRPr sz="2667" b="1">
          <a:solidFill>
            <a:srgbClr val="009CDD"/>
          </a:solidFill>
          <a:latin typeface="Century Gothic" pitchFamily="34" charset="0"/>
          <a:ea typeface="ＭＳ Ｐゴシック" pitchFamily="-105" charset="-128"/>
          <a:cs typeface="Century Gothic" pitchFamily="34" charset="0"/>
        </a:defRPr>
      </a:lvl1pPr>
      <a:lvl2pPr algn="l" rtl="0" eaLnBrk="0" fontAlgn="base" hangingPunct="0">
        <a:lnSpc>
          <a:spcPct val="95000"/>
        </a:lnSpc>
        <a:spcBef>
          <a:spcPct val="0"/>
        </a:spcBef>
        <a:spcAft>
          <a:spcPct val="0"/>
        </a:spcAft>
        <a:defRPr sz="2667" b="1">
          <a:solidFill>
            <a:srgbClr val="009CDD"/>
          </a:solidFill>
          <a:latin typeface="Century Gothic" pitchFamily="34" charset="0"/>
          <a:ea typeface="ＭＳ Ｐゴシック" pitchFamily="-105" charset="-128"/>
          <a:cs typeface="Century Gothic" pitchFamily="34" charset="0"/>
        </a:defRPr>
      </a:lvl2pPr>
      <a:lvl3pPr algn="l" rtl="0" eaLnBrk="0" fontAlgn="base" hangingPunct="0">
        <a:lnSpc>
          <a:spcPct val="95000"/>
        </a:lnSpc>
        <a:spcBef>
          <a:spcPct val="0"/>
        </a:spcBef>
        <a:spcAft>
          <a:spcPct val="0"/>
        </a:spcAft>
        <a:defRPr sz="2667" b="1">
          <a:solidFill>
            <a:srgbClr val="009CDD"/>
          </a:solidFill>
          <a:latin typeface="Century Gothic" pitchFamily="34" charset="0"/>
          <a:ea typeface="ＭＳ Ｐゴシック" pitchFamily="-105" charset="-128"/>
          <a:cs typeface="Century Gothic" pitchFamily="34" charset="0"/>
        </a:defRPr>
      </a:lvl3pPr>
      <a:lvl4pPr algn="l" rtl="0" eaLnBrk="0" fontAlgn="base" hangingPunct="0">
        <a:lnSpc>
          <a:spcPct val="95000"/>
        </a:lnSpc>
        <a:spcBef>
          <a:spcPct val="0"/>
        </a:spcBef>
        <a:spcAft>
          <a:spcPct val="0"/>
        </a:spcAft>
        <a:defRPr sz="2667" b="1">
          <a:solidFill>
            <a:srgbClr val="009CDD"/>
          </a:solidFill>
          <a:latin typeface="Century Gothic" pitchFamily="34" charset="0"/>
          <a:ea typeface="ＭＳ Ｐゴシック" pitchFamily="-105" charset="-128"/>
          <a:cs typeface="Century Gothic" pitchFamily="34" charset="0"/>
        </a:defRPr>
      </a:lvl4pPr>
      <a:lvl5pPr algn="l" rtl="0" eaLnBrk="0" fontAlgn="base" hangingPunct="0">
        <a:lnSpc>
          <a:spcPct val="95000"/>
        </a:lnSpc>
        <a:spcBef>
          <a:spcPct val="0"/>
        </a:spcBef>
        <a:spcAft>
          <a:spcPct val="0"/>
        </a:spcAft>
        <a:defRPr sz="2667" b="1">
          <a:solidFill>
            <a:srgbClr val="009CDD"/>
          </a:solidFill>
          <a:latin typeface="Century Gothic" pitchFamily="34" charset="0"/>
          <a:ea typeface="ＭＳ Ｐゴシック" pitchFamily="-105" charset="-128"/>
          <a:cs typeface="Century Gothic" pitchFamily="34" charset="0"/>
        </a:defRPr>
      </a:lvl5pPr>
      <a:lvl6pPr marL="507995" algn="l" rtl="0" fontAlgn="base">
        <a:lnSpc>
          <a:spcPct val="95000"/>
        </a:lnSpc>
        <a:spcBef>
          <a:spcPct val="0"/>
        </a:spcBef>
        <a:spcAft>
          <a:spcPct val="0"/>
        </a:spcAft>
        <a:defRPr sz="4000">
          <a:solidFill>
            <a:srgbClr val="004880"/>
          </a:solidFill>
          <a:latin typeface="Arial" pitchFamily="-105" charset="0"/>
        </a:defRPr>
      </a:lvl6pPr>
      <a:lvl7pPr marL="1015990" algn="l" rtl="0" fontAlgn="base">
        <a:lnSpc>
          <a:spcPct val="95000"/>
        </a:lnSpc>
        <a:spcBef>
          <a:spcPct val="0"/>
        </a:spcBef>
        <a:spcAft>
          <a:spcPct val="0"/>
        </a:spcAft>
        <a:defRPr sz="4000">
          <a:solidFill>
            <a:srgbClr val="004880"/>
          </a:solidFill>
          <a:latin typeface="Arial" pitchFamily="-105" charset="0"/>
        </a:defRPr>
      </a:lvl7pPr>
      <a:lvl8pPr marL="1523985" algn="l" rtl="0" fontAlgn="base">
        <a:lnSpc>
          <a:spcPct val="95000"/>
        </a:lnSpc>
        <a:spcBef>
          <a:spcPct val="0"/>
        </a:spcBef>
        <a:spcAft>
          <a:spcPct val="0"/>
        </a:spcAft>
        <a:defRPr sz="4000">
          <a:solidFill>
            <a:srgbClr val="004880"/>
          </a:solidFill>
          <a:latin typeface="Arial" pitchFamily="-105" charset="0"/>
        </a:defRPr>
      </a:lvl8pPr>
      <a:lvl9pPr marL="2031980" algn="l" rtl="0" fontAlgn="base">
        <a:lnSpc>
          <a:spcPct val="95000"/>
        </a:lnSpc>
        <a:spcBef>
          <a:spcPct val="0"/>
        </a:spcBef>
        <a:spcAft>
          <a:spcPct val="0"/>
        </a:spcAft>
        <a:defRPr sz="4000">
          <a:solidFill>
            <a:srgbClr val="004880"/>
          </a:solidFill>
          <a:latin typeface="Arial" pitchFamily="-105" charset="0"/>
        </a:defRPr>
      </a:lvl9pPr>
    </p:titleStyle>
    <p:bodyStyle>
      <a:lvl1pPr marL="380996" indent="-380996" algn="l" rtl="0" eaLnBrk="0" fontAlgn="base" hangingPunct="0">
        <a:lnSpc>
          <a:spcPct val="95000"/>
        </a:lnSpc>
        <a:spcBef>
          <a:spcPct val="50000"/>
        </a:spcBef>
        <a:spcAft>
          <a:spcPct val="0"/>
        </a:spcAft>
        <a:buClr>
          <a:srgbClr val="004880"/>
        </a:buClr>
        <a:buChar char="•"/>
        <a:defRPr sz="3111">
          <a:solidFill>
            <a:schemeClr val="tx1"/>
          </a:solidFill>
          <a:latin typeface="Century Gothic" pitchFamily="34" charset="0"/>
          <a:ea typeface="ＭＳ Ｐゴシック" pitchFamily="-105" charset="-128"/>
          <a:cs typeface="Century Gothic" pitchFamily="34" charset="0"/>
        </a:defRPr>
      </a:lvl1pPr>
      <a:lvl2pPr marL="448023" indent="-321025" algn="l" rtl="0" eaLnBrk="0" fontAlgn="base" hangingPunct="0">
        <a:lnSpc>
          <a:spcPct val="95000"/>
        </a:lnSpc>
        <a:spcBef>
          <a:spcPct val="30000"/>
        </a:spcBef>
        <a:spcAft>
          <a:spcPct val="0"/>
        </a:spcAft>
        <a:buClr>
          <a:srgbClr val="004880"/>
        </a:buClr>
        <a:buFont typeface="Arial" charset="0"/>
        <a:buChar char="&gt;"/>
        <a:defRPr sz="3111">
          <a:solidFill>
            <a:schemeClr val="tx1"/>
          </a:solidFill>
          <a:latin typeface="Century Gothic" pitchFamily="34" charset="0"/>
          <a:ea typeface="ＭＳ Ｐゴシック" pitchFamily="-105" charset="-128"/>
        </a:defRPr>
      </a:lvl2pPr>
      <a:lvl3pPr marL="952490" indent="-308678" algn="l" rtl="0" eaLnBrk="0" fontAlgn="base" hangingPunct="0">
        <a:lnSpc>
          <a:spcPct val="95000"/>
        </a:lnSpc>
        <a:spcBef>
          <a:spcPct val="20000"/>
        </a:spcBef>
        <a:spcAft>
          <a:spcPct val="0"/>
        </a:spcAft>
        <a:buClr>
          <a:srgbClr val="004880"/>
        </a:buClr>
        <a:buChar char="–"/>
        <a:defRPr sz="3111">
          <a:solidFill>
            <a:schemeClr val="tx1"/>
          </a:solidFill>
          <a:latin typeface="Century Gothic" pitchFamily="34" charset="0"/>
          <a:ea typeface="ヒラギノ角ゴ Pro W3" pitchFamily="-105" charset="-128"/>
          <a:cs typeface="ヒラギノ角ゴ Pro W3" pitchFamily="-105" charset="-128"/>
        </a:defRPr>
      </a:lvl3pPr>
      <a:lvl4pPr marL="1395223" indent="-315734" algn="l" rtl="0" eaLnBrk="0" fontAlgn="base" hangingPunct="0">
        <a:lnSpc>
          <a:spcPct val="95000"/>
        </a:lnSpc>
        <a:spcBef>
          <a:spcPct val="10000"/>
        </a:spcBef>
        <a:spcAft>
          <a:spcPct val="0"/>
        </a:spcAft>
        <a:buClr>
          <a:srgbClr val="004880"/>
        </a:buClr>
        <a:buFont typeface="Times" pitchFamily="-112" charset="0"/>
        <a:buChar char="•"/>
        <a:defRPr sz="3111">
          <a:solidFill>
            <a:schemeClr val="tx1"/>
          </a:solidFill>
          <a:latin typeface="Century Gothic" pitchFamily="34" charset="0"/>
          <a:ea typeface="ヒラギノ角ゴ Pro W3" pitchFamily="-105" charset="-128"/>
        </a:defRPr>
      </a:lvl4pPr>
      <a:lvl5pPr marL="1843246" indent="-321025" algn="l" rtl="0" eaLnBrk="0" fontAlgn="base" hangingPunct="0">
        <a:lnSpc>
          <a:spcPct val="95000"/>
        </a:lnSpc>
        <a:spcBef>
          <a:spcPct val="40000"/>
        </a:spcBef>
        <a:spcAft>
          <a:spcPct val="0"/>
        </a:spcAft>
        <a:buClr>
          <a:srgbClr val="004880"/>
        </a:buClr>
        <a:buChar char="»"/>
        <a:defRPr sz="3111">
          <a:solidFill>
            <a:schemeClr val="tx1"/>
          </a:solidFill>
          <a:latin typeface="Century Gothic" pitchFamily="34" charset="0"/>
          <a:ea typeface="ヒラギノ角ゴ Pro W3" pitchFamily="-105" charset="-128"/>
        </a:defRPr>
      </a:lvl5pPr>
      <a:lvl6pPr marL="2351241" indent="-321025" algn="l" rtl="0" fontAlgn="base">
        <a:lnSpc>
          <a:spcPct val="95000"/>
        </a:lnSpc>
        <a:spcBef>
          <a:spcPct val="40000"/>
        </a:spcBef>
        <a:spcAft>
          <a:spcPct val="0"/>
        </a:spcAft>
        <a:buClr>
          <a:srgbClr val="004880"/>
        </a:buClr>
        <a:buChar char="»"/>
        <a:defRPr sz="3111">
          <a:solidFill>
            <a:schemeClr val="tx1"/>
          </a:solidFill>
          <a:latin typeface="+mn-lt"/>
          <a:ea typeface="ＭＳ Ｐゴシック" pitchFamily="-105" charset="-128"/>
        </a:defRPr>
      </a:lvl6pPr>
      <a:lvl7pPr marL="2859236" indent="-321025" algn="l" rtl="0" fontAlgn="base">
        <a:lnSpc>
          <a:spcPct val="95000"/>
        </a:lnSpc>
        <a:spcBef>
          <a:spcPct val="40000"/>
        </a:spcBef>
        <a:spcAft>
          <a:spcPct val="0"/>
        </a:spcAft>
        <a:buClr>
          <a:srgbClr val="004880"/>
        </a:buClr>
        <a:buChar char="»"/>
        <a:defRPr sz="3111">
          <a:solidFill>
            <a:schemeClr val="tx1"/>
          </a:solidFill>
          <a:latin typeface="+mn-lt"/>
          <a:ea typeface="ＭＳ Ｐゴシック" pitchFamily="-105" charset="-128"/>
        </a:defRPr>
      </a:lvl7pPr>
      <a:lvl8pPr marL="3367231" indent="-321025" algn="l" rtl="0" fontAlgn="base">
        <a:lnSpc>
          <a:spcPct val="95000"/>
        </a:lnSpc>
        <a:spcBef>
          <a:spcPct val="40000"/>
        </a:spcBef>
        <a:spcAft>
          <a:spcPct val="0"/>
        </a:spcAft>
        <a:buClr>
          <a:srgbClr val="004880"/>
        </a:buClr>
        <a:buChar char="»"/>
        <a:defRPr sz="3111">
          <a:solidFill>
            <a:schemeClr val="tx1"/>
          </a:solidFill>
          <a:latin typeface="+mn-lt"/>
          <a:ea typeface="ＭＳ Ｐゴシック" pitchFamily="-105" charset="-128"/>
        </a:defRPr>
      </a:lvl8pPr>
      <a:lvl9pPr marL="3875226" indent="-321025" algn="l" rtl="0" fontAlgn="base">
        <a:lnSpc>
          <a:spcPct val="95000"/>
        </a:lnSpc>
        <a:spcBef>
          <a:spcPct val="40000"/>
        </a:spcBef>
        <a:spcAft>
          <a:spcPct val="0"/>
        </a:spcAft>
        <a:buClr>
          <a:srgbClr val="004880"/>
        </a:buClr>
        <a:buChar char="»"/>
        <a:defRPr sz="3111">
          <a:solidFill>
            <a:schemeClr val="tx1"/>
          </a:solidFill>
          <a:latin typeface="+mn-lt"/>
          <a:ea typeface="ＭＳ Ｐゴシック" pitchFamily="-105" charset="-128"/>
        </a:defRPr>
      </a:lvl9pPr>
    </p:bodyStyle>
    <p:otherStyle>
      <a:defPPr>
        <a:defRPr lang="fr-FR"/>
      </a:defPPr>
      <a:lvl1pPr marL="0" algn="l" defTabSz="507995" rtl="0" eaLnBrk="1" latinLnBrk="0" hangingPunct="1">
        <a:defRPr sz="2000" kern="1200">
          <a:solidFill>
            <a:schemeClr val="tx1"/>
          </a:solidFill>
          <a:latin typeface="+mn-lt"/>
          <a:ea typeface="+mn-ea"/>
          <a:cs typeface="+mn-cs"/>
        </a:defRPr>
      </a:lvl1pPr>
      <a:lvl2pPr marL="507995" algn="l" defTabSz="507995" rtl="0" eaLnBrk="1" latinLnBrk="0" hangingPunct="1">
        <a:defRPr sz="2000" kern="1200">
          <a:solidFill>
            <a:schemeClr val="tx1"/>
          </a:solidFill>
          <a:latin typeface="+mn-lt"/>
          <a:ea typeface="+mn-ea"/>
          <a:cs typeface="+mn-cs"/>
        </a:defRPr>
      </a:lvl2pPr>
      <a:lvl3pPr marL="1015990" algn="l" defTabSz="507995" rtl="0" eaLnBrk="1" latinLnBrk="0" hangingPunct="1">
        <a:defRPr sz="2000" kern="1200">
          <a:solidFill>
            <a:schemeClr val="tx1"/>
          </a:solidFill>
          <a:latin typeface="+mn-lt"/>
          <a:ea typeface="+mn-ea"/>
          <a:cs typeface="+mn-cs"/>
        </a:defRPr>
      </a:lvl3pPr>
      <a:lvl4pPr marL="1523985" algn="l" defTabSz="507995" rtl="0" eaLnBrk="1" latinLnBrk="0" hangingPunct="1">
        <a:defRPr sz="2000" kern="1200">
          <a:solidFill>
            <a:schemeClr val="tx1"/>
          </a:solidFill>
          <a:latin typeface="+mn-lt"/>
          <a:ea typeface="+mn-ea"/>
          <a:cs typeface="+mn-cs"/>
        </a:defRPr>
      </a:lvl4pPr>
      <a:lvl5pPr marL="2031980" algn="l" defTabSz="507995" rtl="0" eaLnBrk="1" latinLnBrk="0" hangingPunct="1">
        <a:defRPr sz="2000" kern="1200">
          <a:solidFill>
            <a:schemeClr val="tx1"/>
          </a:solidFill>
          <a:latin typeface="+mn-lt"/>
          <a:ea typeface="+mn-ea"/>
          <a:cs typeface="+mn-cs"/>
        </a:defRPr>
      </a:lvl5pPr>
      <a:lvl6pPr marL="2539975" algn="l" defTabSz="507995" rtl="0" eaLnBrk="1" latinLnBrk="0" hangingPunct="1">
        <a:defRPr sz="2000" kern="1200">
          <a:solidFill>
            <a:schemeClr val="tx1"/>
          </a:solidFill>
          <a:latin typeface="+mn-lt"/>
          <a:ea typeface="+mn-ea"/>
          <a:cs typeface="+mn-cs"/>
        </a:defRPr>
      </a:lvl6pPr>
      <a:lvl7pPr marL="3047970" algn="l" defTabSz="507995" rtl="0" eaLnBrk="1" latinLnBrk="0" hangingPunct="1">
        <a:defRPr sz="2000" kern="1200">
          <a:solidFill>
            <a:schemeClr val="tx1"/>
          </a:solidFill>
          <a:latin typeface="+mn-lt"/>
          <a:ea typeface="+mn-ea"/>
          <a:cs typeface="+mn-cs"/>
        </a:defRPr>
      </a:lvl7pPr>
      <a:lvl8pPr marL="3555964" algn="l" defTabSz="507995" rtl="0" eaLnBrk="1" latinLnBrk="0" hangingPunct="1">
        <a:defRPr sz="2000" kern="1200">
          <a:solidFill>
            <a:schemeClr val="tx1"/>
          </a:solidFill>
          <a:latin typeface="+mn-lt"/>
          <a:ea typeface="+mn-ea"/>
          <a:cs typeface="+mn-cs"/>
        </a:defRPr>
      </a:lvl8pPr>
      <a:lvl9pPr marL="4063959" algn="l" defTabSz="507995"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L:\com\Clients\Equable\workshop\templates-ppt\fond-diapo-ppt-V2.jpg">
            <a:extLst>
              <a:ext uri="{FF2B5EF4-FFF2-40B4-BE49-F238E27FC236}">
                <a16:creationId xmlns:a16="http://schemas.microsoft.com/office/drawing/2014/main" id="{57AF616F-F2AF-14FB-AA98-AF7E787A1AE7}"/>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a:ext>
            </a:extLst>
          </a:blip>
          <a:srcRect/>
          <a:stretch/>
        </p:blipFill>
        <p:spPr bwMode="auto">
          <a:xfrm>
            <a:off x="0" y="0"/>
            <a:ext cx="10160000" cy="62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Espace réservé du texte 2">
            <a:extLst>
              <a:ext uri="{FF2B5EF4-FFF2-40B4-BE49-F238E27FC236}">
                <a16:creationId xmlns:a16="http://schemas.microsoft.com/office/drawing/2014/main" id="{718199A7-A611-799A-12E6-0D892FDC59D0}"/>
              </a:ext>
            </a:extLst>
          </p:cNvPr>
          <p:cNvSpPr>
            <a:spLocks noGrp="1"/>
          </p:cNvSpPr>
          <p:nvPr>
            <p:ph type="body" idx="1"/>
          </p:nvPr>
        </p:nvSpPr>
        <p:spPr bwMode="auto">
          <a:xfrm>
            <a:off x="182195" y="936625"/>
            <a:ext cx="9782014" cy="407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lvl="0"/>
            <a:r>
              <a:rPr lang="fr-FR" altLang="en-FR" dirty="0"/>
              <a:t>Cliquez pour modifier les styles du texte du masque</a:t>
            </a:r>
          </a:p>
          <a:p>
            <a:pPr lvl="1"/>
            <a:r>
              <a:rPr lang="fr-FR" altLang="en-FR" dirty="0"/>
              <a:t>Deuxième niveau</a:t>
            </a:r>
          </a:p>
          <a:p>
            <a:pPr lvl="2"/>
            <a:r>
              <a:rPr lang="fr-FR" altLang="en-FR" dirty="0"/>
              <a:t>Troisième niveau</a:t>
            </a:r>
          </a:p>
        </p:txBody>
      </p:sp>
      <p:sp>
        <p:nvSpPr>
          <p:cNvPr id="1029" name="Espace réservé du titre 1">
            <a:extLst>
              <a:ext uri="{FF2B5EF4-FFF2-40B4-BE49-F238E27FC236}">
                <a16:creationId xmlns:a16="http://schemas.microsoft.com/office/drawing/2014/main" id="{44C5D00A-78CF-6CF0-3A80-1ED243633791}"/>
              </a:ext>
            </a:extLst>
          </p:cNvPr>
          <p:cNvSpPr>
            <a:spLocks noGrp="1"/>
          </p:cNvSpPr>
          <p:nvPr>
            <p:ph type="title"/>
          </p:nvPr>
        </p:nvSpPr>
        <p:spPr bwMode="auto">
          <a:xfrm>
            <a:off x="119944" y="26458"/>
            <a:ext cx="9144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fr-FR" altLang="en-FR" dirty="0"/>
              <a:t>Cliquez pour modifier le style du titre</a:t>
            </a:r>
          </a:p>
        </p:txBody>
      </p:sp>
      <p:sp>
        <p:nvSpPr>
          <p:cNvPr id="9" name="ZoneTexte 9">
            <a:extLst>
              <a:ext uri="{FF2B5EF4-FFF2-40B4-BE49-F238E27FC236}">
                <a16:creationId xmlns:a16="http://schemas.microsoft.com/office/drawing/2014/main" id="{31CB9628-F90F-4328-00F0-89A079D86B04}"/>
              </a:ext>
            </a:extLst>
          </p:cNvPr>
          <p:cNvSpPr txBox="1"/>
          <p:nvPr userDrawn="1"/>
        </p:nvSpPr>
        <p:spPr>
          <a:xfrm rot="16200000">
            <a:off x="8761213" y="3635949"/>
            <a:ext cx="2552394" cy="215748"/>
          </a:xfrm>
          <a:prstGeom prst="rect">
            <a:avLst/>
          </a:prstGeom>
          <a:noFill/>
        </p:spPr>
        <p:txBody>
          <a:bodyPr wrap="none" lIns="86723" tIns="43362" rIns="86723" bIns="43362">
            <a:spAutoFit/>
          </a:bodyPr>
          <a:lstStyle>
            <a:lvl1pPr>
              <a:defRPr sz="3200">
                <a:solidFill>
                  <a:schemeClr val="tx1"/>
                </a:solidFill>
                <a:latin typeface="Arial" panose="020B0604020202020204" pitchFamily="34" charset="0"/>
                <a:ea typeface="ヒラギノ角ゴ Pro W3" panose="020B0300000000000000" pitchFamily="34" charset="-128"/>
              </a:defRPr>
            </a:lvl1pPr>
            <a:lvl2pPr marL="742950" indent="-285750">
              <a:defRPr sz="3200">
                <a:solidFill>
                  <a:schemeClr val="tx1"/>
                </a:solidFill>
                <a:latin typeface="Arial" panose="020B0604020202020204" pitchFamily="34" charset="0"/>
                <a:ea typeface="ヒラギノ角ゴ Pro W3" panose="020B0300000000000000" pitchFamily="34" charset="-128"/>
              </a:defRPr>
            </a:lvl2pPr>
            <a:lvl3pPr marL="1143000" indent="-228600">
              <a:defRPr sz="3200">
                <a:solidFill>
                  <a:schemeClr val="tx1"/>
                </a:solidFill>
                <a:latin typeface="Arial" panose="020B0604020202020204" pitchFamily="34" charset="0"/>
                <a:ea typeface="ヒラギノ角ゴ Pro W3" panose="020B0300000000000000" pitchFamily="34" charset="-128"/>
              </a:defRPr>
            </a:lvl3pPr>
            <a:lvl4pPr marL="1600200" indent="-228600">
              <a:defRPr sz="3200">
                <a:solidFill>
                  <a:schemeClr val="tx1"/>
                </a:solidFill>
                <a:latin typeface="Arial" panose="020B0604020202020204" pitchFamily="34" charset="0"/>
                <a:ea typeface="ヒラギノ角ゴ Pro W3" panose="020B0300000000000000" pitchFamily="34" charset="-128"/>
              </a:defRPr>
            </a:lvl4pPr>
            <a:lvl5pPr marL="2057400" indent="-228600">
              <a:defRPr sz="32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ヒラギノ角ゴ Pro W3" panose="020B0300000000000000" pitchFamily="34" charset="-128"/>
              </a:defRPr>
            </a:lvl9pPr>
          </a:lstStyle>
          <a:p>
            <a:r>
              <a:rPr lang="fr-FR" altLang="en-FR" sz="833" dirty="0">
                <a:solidFill>
                  <a:srgbClr val="00477A"/>
                </a:solidFill>
                <a:latin typeface="Century Gothic" panose="020B0502020202020204" pitchFamily="34" charset="0"/>
              </a:rPr>
              <a:t>Copyright © 2025 </a:t>
            </a:r>
            <a:r>
              <a:rPr lang="fr-FR" altLang="en-FR" sz="833" dirty="0" err="1">
                <a:solidFill>
                  <a:srgbClr val="00477A"/>
                </a:solidFill>
                <a:latin typeface="Century Gothic" panose="020B0502020202020204" pitchFamily="34" charset="0"/>
              </a:rPr>
              <a:t>Equable</a:t>
            </a:r>
            <a:r>
              <a:rPr lang="fr-FR" altLang="en-FR" sz="833" dirty="0">
                <a:solidFill>
                  <a:srgbClr val="00477A"/>
                </a:solidFill>
                <a:latin typeface="Century Gothic" panose="020B0502020202020204" pitchFamily="34" charset="0"/>
              </a:rPr>
              <a:t>. Tous droits réservés</a:t>
            </a:r>
          </a:p>
        </p:txBody>
      </p:sp>
      <p:pic>
        <p:nvPicPr>
          <p:cNvPr id="4" name="Picture 3" descr="GF_Logo-EQUABLE-150dpi_RVB_V2_no motto.png">
            <a:extLst>
              <a:ext uri="{FF2B5EF4-FFF2-40B4-BE49-F238E27FC236}">
                <a16:creationId xmlns:a16="http://schemas.microsoft.com/office/drawing/2014/main" id="{59524E60-546B-436A-85B6-A04DC572F03A}"/>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295099" y="5041078"/>
            <a:ext cx="551568" cy="536626"/>
          </a:xfrm>
          <a:prstGeom prst="rect">
            <a:avLst/>
          </a:prstGeom>
        </p:spPr>
      </p:pic>
      <p:sp>
        <p:nvSpPr>
          <p:cNvPr id="5" name="TextBox 4">
            <a:extLst>
              <a:ext uri="{FF2B5EF4-FFF2-40B4-BE49-F238E27FC236}">
                <a16:creationId xmlns:a16="http://schemas.microsoft.com/office/drawing/2014/main" id="{C65704D5-6CB8-8BB7-EB9C-8731F8B83AA7}"/>
              </a:ext>
            </a:extLst>
          </p:cNvPr>
          <p:cNvSpPr txBox="1"/>
          <p:nvPr userDrawn="1"/>
        </p:nvSpPr>
        <p:spPr>
          <a:xfrm>
            <a:off x="182195" y="5516456"/>
            <a:ext cx="763351" cy="177869"/>
          </a:xfrm>
          <a:prstGeom prst="rect">
            <a:avLst/>
          </a:prstGeom>
          <a:noFill/>
        </p:spPr>
        <p:txBody>
          <a:bodyPr wrap="none" rtlCol="0">
            <a:spAutoFit/>
          </a:bodyPr>
          <a:lstStyle/>
          <a:p>
            <a:r>
              <a:rPr lang="fr-FR" sz="556" b="1" dirty="0" err="1">
                <a:solidFill>
                  <a:srgbClr val="009CDD"/>
                </a:solidFill>
                <a:latin typeface="Century Gothic"/>
                <a:cs typeface="Century Gothic"/>
              </a:rPr>
              <a:t>Strategy</a:t>
            </a:r>
            <a:r>
              <a:rPr lang="fr-FR" sz="556" b="1" dirty="0">
                <a:solidFill>
                  <a:srgbClr val="009CDD"/>
                </a:solidFill>
                <a:latin typeface="Century Gothic"/>
                <a:cs typeface="Century Gothic"/>
              </a:rPr>
              <a:t> </a:t>
            </a:r>
            <a:r>
              <a:rPr lang="fr-FR" sz="556" b="1" dirty="0" err="1">
                <a:solidFill>
                  <a:srgbClr val="00477A"/>
                </a:solidFill>
                <a:latin typeface="Century Gothic"/>
                <a:cs typeface="Century Gothic"/>
              </a:rPr>
              <a:t>Success</a:t>
            </a:r>
            <a:endParaRPr lang="fr-FR" sz="556" b="1" dirty="0">
              <a:solidFill>
                <a:srgbClr val="00477A"/>
              </a:solidFill>
              <a:latin typeface="Century Gothic"/>
              <a:cs typeface="Century Gothic"/>
            </a:endParaRPr>
          </a:p>
        </p:txBody>
      </p:sp>
      <p:sp>
        <p:nvSpPr>
          <p:cNvPr id="7" name="Rectangle 15">
            <a:extLst>
              <a:ext uri="{FF2B5EF4-FFF2-40B4-BE49-F238E27FC236}">
                <a16:creationId xmlns:a16="http://schemas.microsoft.com/office/drawing/2014/main" id="{D507D8FF-A795-6E25-305F-1EFD0427A283}"/>
              </a:ext>
            </a:extLst>
          </p:cNvPr>
          <p:cNvSpPr>
            <a:spLocks noGrp="1" noChangeArrowheads="1"/>
          </p:cNvSpPr>
          <p:nvPr>
            <p:ph type="sldNum" sz="quarter" idx="4"/>
          </p:nvPr>
        </p:nvSpPr>
        <p:spPr>
          <a:xfrm>
            <a:off x="4896379" y="5471416"/>
            <a:ext cx="508000" cy="234157"/>
          </a:xfrm>
          <a:prstGeom prst="rect">
            <a:avLst/>
          </a:prstGeom>
          <a:ln/>
        </p:spPr>
        <p:txBody>
          <a:bodyPr/>
          <a:lstStyle>
            <a:lvl1pPr algn="ctr">
              <a:defRPr sz="889">
                <a:solidFill>
                  <a:srgbClr val="00477A"/>
                </a:solidFill>
                <a:latin typeface="Century Gothic"/>
                <a:cs typeface="Century Gothic"/>
              </a:defRPr>
            </a:lvl1pPr>
          </a:lstStyle>
          <a:p>
            <a:pPr>
              <a:defRPr/>
            </a:pPr>
            <a:fld id="{39D2F8D3-A4FC-4CC9-A246-019C29B7404A}" type="slidenum">
              <a:rPr lang="en-US" smtClean="0"/>
              <a:pPr>
                <a:defRPr/>
              </a:pPr>
              <a:t>‹#›</a:t>
            </a:fld>
            <a:endParaRPr lang="en-US" dirty="0"/>
          </a:p>
        </p:txBody>
      </p:sp>
      <p:sp>
        <p:nvSpPr>
          <p:cNvPr id="8" name="TextBox 7">
            <a:extLst>
              <a:ext uri="{FF2B5EF4-FFF2-40B4-BE49-F238E27FC236}">
                <a16:creationId xmlns:a16="http://schemas.microsoft.com/office/drawing/2014/main" id="{D253EFE2-002E-316B-02EC-F3CC6570009B}"/>
              </a:ext>
            </a:extLst>
          </p:cNvPr>
          <p:cNvSpPr txBox="1"/>
          <p:nvPr userDrawn="1"/>
        </p:nvSpPr>
        <p:spPr>
          <a:xfrm>
            <a:off x="7525583" y="5480772"/>
            <a:ext cx="2507417" cy="229165"/>
          </a:xfrm>
          <a:prstGeom prst="rect">
            <a:avLst/>
          </a:prstGeom>
          <a:noFill/>
        </p:spPr>
        <p:txBody>
          <a:bodyPr wrap="none" rtlCol="0">
            <a:spAutoFit/>
          </a:bodyPr>
          <a:lstStyle/>
          <a:p>
            <a:pPr algn="ctr"/>
            <a:r>
              <a:rPr lang="en-US" sz="889" noProof="0" dirty="0">
                <a:solidFill>
                  <a:srgbClr val="009CDD"/>
                </a:solidFill>
                <a:latin typeface="Century Gothic"/>
                <a:cs typeface="Century Gothic"/>
              </a:rPr>
              <a:t>Business Operations </a:t>
            </a:r>
            <a:r>
              <a:rPr lang="en-US" sz="889" noProof="0" dirty="0">
                <a:solidFill>
                  <a:srgbClr val="00477A"/>
                </a:solidFill>
                <a:latin typeface="Century Gothic"/>
                <a:cs typeface="Century Gothic"/>
              </a:rPr>
              <a:t>Excellence Consulting</a:t>
            </a:r>
          </a:p>
        </p:txBody>
      </p:sp>
    </p:spTree>
    <p:extLst>
      <p:ext uri="{BB962C8B-B14F-4D97-AF65-F5344CB8AC3E}">
        <p14:creationId xmlns:p14="http://schemas.microsoft.com/office/powerpoint/2010/main" val="3095147022"/>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4" r:id="rId3"/>
    <p:sldLayoutId id="2147483983" r:id="rId4"/>
  </p:sldLayoutIdLst>
  <p:hf hdr="0" ftr="0" dt="0"/>
  <p:txStyles>
    <p:titleStyle>
      <a:lvl1pPr algn="l" defTabSz="760647" rtl="0" eaLnBrk="0" fontAlgn="base" hangingPunct="0">
        <a:spcBef>
          <a:spcPct val="0"/>
        </a:spcBef>
        <a:spcAft>
          <a:spcPct val="0"/>
        </a:spcAft>
        <a:defRPr sz="2000" b="1" kern="1200">
          <a:solidFill>
            <a:srgbClr val="00477A"/>
          </a:solidFill>
          <a:latin typeface="Century Gothic" pitchFamily="34" charset="0"/>
          <a:ea typeface="ＭＳ Ｐゴシック" charset="0"/>
          <a:cs typeface="ＭＳ Ｐゴシック" charset="0"/>
        </a:defRPr>
      </a:lvl1pPr>
      <a:lvl2pPr algn="l" defTabSz="760647" rtl="0" eaLnBrk="0" fontAlgn="base" hangingPunct="0">
        <a:spcBef>
          <a:spcPct val="0"/>
        </a:spcBef>
        <a:spcAft>
          <a:spcPct val="0"/>
        </a:spcAft>
        <a:defRPr sz="1917" b="1">
          <a:solidFill>
            <a:srgbClr val="00477A"/>
          </a:solidFill>
          <a:latin typeface="Century Gothic" charset="0"/>
          <a:ea typeface="ＭＳ Ｐゴシック" charset="0"/>
          <a:cs typeface="ＭＳ Ｐゴシック" charset="0"/>
        </a:defRPr>
      </a:lvl2pPr>
      <a:lvl3pPr algn="l" defTabSz="760647" rtl="0" eaLnBrk="0" fontAlgn="base" hangingPunct="0">
        <a:spcBef>
          <a:spcPct val="0"/>
        </a:spcBef>
        <a:spcAft>
          <a:spcPct val="0"/>
        </a:spcAft>
        <a:defRPr sz="1917" b="1">
          <a:solidFill>
            <a:srgbClr val="00477A"/>
          </a:solidFill>
          <a:latin typeface="Century Gothic" charset="0"/>
          <a:ea typeface="ＭＳ Ｐゴシック" charset="0"/>
          <a:cs typeface="ＭＳ Ｐゴシック" charset="0"/>
        </a:defRPr>
      </a:lvl3pPr>
      <a:lvl4pPr algn="l" defTabSz="760647" rtl="0" eaLnBrk="0" fontAlgn="base" hangingPunct="0">
        <a:spcBef>
          <a:spcPct val="0"/>
        </a:spcBef>
        <a:spcAft>
          <a:spcPct val="0"/>
        </a:spcAft>
        <a:defRPr sz="1917" b="1">
          <a:solidFill>
            <a:srgbClr val="00477A"/>
          </a:solidFill>
          <a:latin typeface="Century Gothic" charset="0"/>
          <a:ea typeface="ＭＳ Ｐゴシック" charset="0"/>
          <a:cs typeface="ＭＳ Ｐゴシック" charset="0"/>
        </a:defRPr>
      </a:lvl4pPr>
      <a:lvl5pPr algn="l" defTabSz="760647" rtl="0" eaLnBrk="0" fontAlgn="base" hangingPunct="0">
        <a:spcBef>
          <a:spcPct val="0"/>
        </a:spcBef>
        <a:spcAft>
          <a:spcPct val="0"/>
        </a:spcAft>
        <a:defRPr sz="1917" b="1">
          <a:solidFill>
            <a:srgbClr val="00477A"/>
          </a:solidFill>
          <a:latin typeface="Century Gothic" charset="0"/>
          <a:ea typeface="ＭＳ Ｐゴシック" charset="0"/>
          <a:cs typeface="ＭＳ Ｐゴシック" charset="0"/>
        </a:defRPr>
      </a:lvl5pPr>
      <a:lvl6pPr marL="380985" algn="l" defTabSz="760647" rtl="0" fontAlgn="base">
        <a:spcBef>
          <a:spcPct val="0"/>
        </a:spcBef>
        <a:spcAft>
          <a:spcPct val="0"/>
        </a:spcAft>
        <a:defRPr sz="1917" b="1">
          <a:solidFill>
            <a:srgbClr val="00477A"/>
          </a:solidFill>
          <a:latin typeface="Century Gothic" charset="0"/>
          <a:ea typeface="ＭＳ Ｐゴシック" charset="0"/>
          <a:cs typeface="ＭＳ Ｐゴシック" charset="0"/>
        </a:defRPr>
      </a:lvl6pPr>
      <a:lvl7pPr marL="761970" algn="l" defTabSz="760647" rtl="0" fontAlgn="base">
        <a:spcBef>
          <a:spcPct val="0"/>
        </a:spcBef>
        <a:spcAft>
          <a:spcPct val="0"/>
        </a:spcAft>
        <a:defRPr sz="1917" b="1">
          <a:solidFill>
            <a:srgbClr val="00477A"/>
          </a:solidFill>
          <a:latin typeface="Century Gothic" charset="0"/>
          <a:ea typeface="ＭＳ Ｐゴシック" charset="0"/>
          <a:cs typeface="ＭＳ Ｐゴシック" charset="0"/>
        </a:defRPr>
      </a:lvl7pPr>
      <a:lvl8pPr marL="1142954" algn="l" defTabSz="760647" rtl="0" fontAlgn="base">
        <a:spcBef>
          <a:spcPct val="0"/>
        </a:spcBef>
        <a:spcAft>
          <a:spcPct val="0"/>
        </a:spcAft>
        <a:defRPr sz="1917" b="1">
          <a:solidFill>
            <a:srgbClr val="00477A"/>
          </a:solidFill>
          <a:latin typeface="Century Gothic" charset="0"/>
          <a:ea typeface="ＭＳ Ｐゴシック" charset="0"/>
          <a:cs typeface="ＭＳ Ｐゴシック" charset="0"/>
        </a:defRPr>
      </a:lvl8pPr>
      <a:lvl9pPr marL="1523939" algn="l" defTabSz="760647" rtl="0" fontAlgn="base">
        <a:spcBef>
          <a:spcPct val="0"/>
        </a:spcBef>
        <a:spcAft>
          <a:spcPct val="0"/>
        </a:spcAft>
        <a:defRPr sz="1917" b="1">
          <a:solidFill>
            <a:srgbClr val="00477A"/>
          </a:solidFill>
          <a:latin typeface="Century Gothic" charset="0"/>
          <a:ea typeface="ＭＳ Ｐゴシック" charset="0"/>
          <a:cs typeface="ＭＳ Ｐゴシック" charset="0"/>
        </a:defRPr>
      </a:lvl9pPr>
    </p:titleStyle>
    <p:bodyStyle>
      <a:lvl1pPr marL="266700" indent="-266700" algn="l" defTabSz="760647" rtl="0" eaLnBrk="0" fontAlgn="base" hangingPunct="0">
        <a:spcBef>
          <a:spcPct val="20000"/>
        </a:spcBef>
        <a:spcAft>
          <a:spcPct val="0"/>
        </a:spcAft>
        <a:buClr>
          <a:srgbClr val="00477A"/>
        </a:buClr>
        <a:buFont typeface="Wingdings" pitchFamily="2" charset="2"/>
        <a:buChar char="§"/>
        <a:tabLst/>
        <a:defRPr sz="1800" kern="1200">
          <a:solidFill>
            <a:schemeClr val="tx1"/>
          </a:solidFill>
          <a:latin typeface="Century Gothic" pitchFamily="34" charset="0"/>
          <a:ea typeface="ＭＳ Ｐゴシック" charset="0"/>
          <a:cs typeface="ＭＳ Ｐゴシック" charset="0"/>
        </a:defRPr>
      </a:lvl1pPr>
      <a:lvl2pPr marL="617778" indent="-236793" algn="l" defTabSz="760647" rtl="0" eaLnBrk="0" fontAlgn="base" hangingPunct="0">
        <a:spcBef>
          <a:spcPct val="20000"/>
        </a:spcBef>
        <a:spcAft>
          <a:spcPct val="0"/>
        </a:spcAft>
        <a:buClr>
          <a:srgbClr val="009CDD"/>
        </a:buClr>
        <a:buFont typeface="Wingdings" pitchFamily="2" charset="2"/>
        <a:buChar char="§"/>
        <a:defRPr sz="1600" kern="1200">
          <a:solidFill>
            <a:srgbClr val="009CDD"/>
          </a:solidFill>
          <a:latin typeface="Century Gothic" pitchFamily="34" charset="0"/>
          <a:ea typeface="ＭＳ Ｐゴシック" charset="0"/>
          <a:cs typeface="+mn-cs"/>
        </a:defRPr>
      </a:lvl2pPr>
      <a:lvl3pPr marL="951139" indent="-189170" algn="l" defTabSz="760647" rtl="0" eaLnBrk="0" fontAlgn="base" hangingPunct="0">
        <a:spcBef>
          <a:spcPct val="20000"/>
        </a:spcBef>
        <a:spcAft>
          <a:spcPct val="0"/>
        </a:spcAft>
        <a:buFont typeface="Wingdings" pitchFamily="2" charset="2"/>
        <a:buChar char="§"/>
        <a:defRPr sz="1400" kern="1200">
          <a:solidFill>
            <a:srgbClr val="00477A"/>
          </a:solidFill>
          <a:latin typeface="Century Gothic" pitchFamily="34" charset="0"/>
          <a:ea typeface="ＭＳ Ｐゴシック" charset="0"/>
          <a:cs typeface="+mn-cs"/>
        </a:defRPr>
      </a:lvl3pPr>
      <a:lvl4pPr marL="1332124" indent="-189170" algn="l" defTabSz="760647" rtl="0" eaLnBrk="0" fontAlgn="base" hangingPunct="0">
        <a:spcBef>
          <a:spcPct val="20000"/>
        </a:spcBef>
        <a:spcAft>
          <a:spcPct val="0"/>
        </a:spcAft>
        <a:buFont typeface="Arial" panose="020B0604020202020204" pitchFamily="34" charset="0"/>
        <a:buChar char="–"/>
        <a:defRPr sz="1667" kern="1200">
          <a:solidFill>
            <a:schemeClr val="tx1"/>
          </a:solidFill>
          <a:latin typeface="+mn-lt"/>
          <a:ea typeface="ＭＳ Ｐゴシック" charset="0"/>
          <a:cs typeface="+mn-cs"/>
        </a:defRPr>
      </a:lvl4pPr>
      <a:lvl5pPr marL="1713109" indent="-189170" algn="l" defTabSz="760647" rtl="0" eaLnBrk="0" fontAlgn="base" hangingPunct="0">
        <a:spcBef>
          <a:spcPct val="20000"/>
        </a:spcBef>
        <a:spcAft>
          <a:spcPct val="0"/>
        </a:spcAft>
        <a:buFont typeface="Arial" panose="020B0604020202020204" pitchFamily="34" charset="0"/>
        <a:buChar char="»"/>
        <a:defRPr sz="1667" kern="1200">
          <a:solidFill>
            <a:schemeClr val="tx1"/>
          </a:solidFill>
          <a:latin typeface="+mn-lt"/>
          <a:ea typeface="ＭＳ Ｐゴシック" charset="0"/>
          <a:cs typeface="+mn-cs"/>
        </a:defRPr>
      </a:lvl5pPr>
      <a:lvl6pPr marL="2095034" indent="-190458" algn="l" defTabSz="76183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5948" indent="-190458" algn="l" defTabSz="76183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6864" indent="-190458" algn="l" defTabSz="76183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7779" indent="-190458" algn="l" defTabSz="76183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fr-FR"/>
      </a:defPPr>
      <a:lvl1pPr marL="0" algn="l" defTabSz="761830" rtl="0" eaLnBrk="1" latinLnBrk="0" hangingPunct="1">
        <a:defRPr sz="1500" kern="1200">
          <a:solidFill>
            <a:schemeClr val="tx1"/>
          </a:solidFill>
          <a:latin typeface="+mn-lt"/>
          <a:ea typeface="+mn-ea"/>
          <a:cs typeface="+mn-cs"/>
        </a:defRPr>
      </a:lvl1pPr>
      <a:lvl2pPr marL="380915" algn="l" defTabSz="761830" rtl="0" eaLnBrk="1" latinLnBrk="0" hangingPunct="1">
        <a:defRPr sz="1500" kern="1200">
          <a:solidFill>
            <a:schemeClr val="tx1"/>
          </a:solidFill>
          <a:latin typeface="+mn-lt"/>
          <a:ea typeface="+mn-ea"/>
          <a:cs typeface="+mn-cs"/>
        </a:defRPr>
      </a:lvl2pPr>
      <a:lvl3pPr marL="761830" algn="l" defTabSz="761830" rtl="0" eaLnBrk="1" latinLnBrk="0" hangingPunct="1">
        <a:defRPr sz="1500" kern="1200">
          <a:solidFill>
            <a:schemeClr val="tx1"/>
          </a:solidFill>
          <a:latin typeface="+mn-lt"/>
          <a:ea typeface="+mn-ea"/>
          <a:cs typeface="+mn-cs"/>
        </a:defRPr>
      </a:lvl3pPr>
      <a:lvl4pPr marL="1142746" algn="l" defTabSz="761830" rtl="0" eaLnBrk="1" latinLnBrk="0" hangingPunct="1">
        <a:defRPr sz="1500" kern="1200">
          <a:solidFill>
            <a:schemeClr val="tx1"/>
          </a:solidFill>
          <a:latin typeface="+mn-lt"/>
          <a:ea typeface="+mn-ea"/>
          <a:cs typeface="+mn-cs"/>
        </a:defRPr>
      </a:lvl4pPr>
      <a:lvl5pPr marL="1523661" algn="l" defTabSz="761830" rtl="0" eaLnBrk="1" latinLnBrk="0" hangingPunct="1">
        <a:defRPr sz="1500" kern="1200">
          <a:solidFill>
            <a:schemeClr val="tx1"/>
          </a:solidFill>
          <a:latin typeface="+mn-lt"/>
          <a:ea typeface="+mn-ea"/>
          <a:cs typeface="+mn-cs"/>
        </a:defRPr>
      </a:lvl5pPr>
      <a:lvl6pPr marL="1904575" algn="l" defTabSz="761830" rtl="0" eaLnBrk="1" latinLnBrk="0" hangingPunct="1">
        <a:defRPr sz="1500" kern="1200">
          <a:solidFill>
            <a:schemeClr val="tx1"/>
          </a:solidFill>
          <a:latin typeface="+mn-lt"/>
          <a:ea typeface="+mn-ea"/>
          <a:cs typeface="+mn-cs"/>
        </a:defRPr>
      </a:lvl6pPr>
      <a:lvl7pPr marL="2285491" algn="l" defTabSz="761830" rtl="0" eaLnBrk="1" latinLnBrk="0" hangingPunct="1">
        <a:defRPr sz="1500" kern="1200">
          <a:solidFill>
            <a:schemeClr val="tx1"/>
          </a:solidFill>
          <a:latin typeface="+mn-lt"/>
          <a:ea typeface="+mn-ea"/>
          <a:cs typeface="+mn-cs"/>
        </a:defRPr>
      </a:lvl7pPr>
      <a:lvl8pPr marL="2666407" algn="l" defTabSz="761830" rtl="0" eaLnBrk="1" latinLnBrk="0" hangingPunct="1">
        <a:defRPr sz="1500" kern="1200">
          <a:solidFill>
            <a:schemeClr val="tx1"/>
          </a:solidFill>
          <a:latin typeface="+mn-lt"/>
          <a:ea typeface="+mn-ea"/>
          <a:cs typeface="+mn-cs"/>
        </a:defRPr>
      </a:lvl8pPr>
      <a:lvl9pPr marL="3047321" algn="l" defTabSz="76183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60E893-EDF6-B382-33DF-134F45FC6141}"/>
              </a:ext>
            </a:extLst>
          </p:cNvPr>
          <p:cNvSpPr>
            <a:spLocks noGrp="1"/>
          </p:cNvSpPr>
          <p:nvPr>
            <p:ph type="ctrTitle"/>
          </p:nvPr>
        </p:nvSpPr>
        <p:spPr>
          <a:xfrm>
            <a:off x="279400" y="2324101"/>
            <a:ext cx="5749598" cy="533400"/>
          </a:xfrm>
        </p:spPr>
        <p:txBody>
          <a:bodyPr>
            <a:noAutofit/>
          </a:bodyPr>
          <a:lstStyle/>
          <a:p>
            <a:r>
              <a:rPr lang="en-US" b="1" dirty="0"/>
              <a:t>MEASURE</a:t>
            </a:r>
            <a:r>
              <a:rPr lang="en-US" dirty="0"/>
              <a:t> </a:t>
            </a:r>
            <a:r>
              <a:rPr lang="en-US" b="1" dirty="0"/>
              <a:t>phase</a:t>
            </a:r>
          </a:p>
        </p:txBody>
      </p:sp>
      <p:sp>
        <p:nvSpPr>
          <p:cNvPr id="6" name="Text Placeholder 5">
            <a:extLst>
              <a:ext uri="{FF2B5EF4-FFF2-40B4-BE49-F238E27FC236}">
                <a16:creationId xmlns:a16="http://schemas.microsoft.com/office/drawing/2014/main" id="{A9F5DA3B-9009-8438-B07A-0B33E7FDDE56}"/>
              </a:ext>
            </a:extLst>
          </p:cNvPr>
          <p:cNvSpPr>
            <a:spLocks noGrp="1"/>
          </p:cNvSpPr>
          <p:nvPr>
            <p:ph type="subTitle" idx="1"/>
          </p:nvPr>
        </p:nvSpPr>
        <p:spPr>
          <a:xfrm>
            <a:off x="279400" y="3924300"/>
            <a:ext cx="5749599" cy="596281"/>
          </a:xfrm>
        </p:spPr>
        <p:txBody>
          <a:bodyPr/>
          <a:lstStyle/>
          <a:p>
            <a:r>
              <a:rPr lang="en-US" dirty="0"/>
              <a:t>Project title</a:t>
            </a:r>
          </a:p>
        </p:txBody>
      </p:sp>
      <p:sp>
        <p:nvSpPr>
          <p:cNvPr id="4" name="Slide Number Placeholder 3">
            <a:extLst>
              <a:ext uri="{FF2B5EF4-FFF2-40B4-BE49-F238E27FC236}">
                <a16:creationId xmlns:a16="http://schemas.microsoft.com/office/drawing/2014/main" id="{A5E194FB-EB39-CCA9-253C-42780225D347}"/>
              </a:ext>
            </a:extLst>
          </p:cNvPr>
          <p:cNvSpPr>
            <a:spLocks noGrp="1"/>
          </p:cNvSpPr>
          <p:nvPr>
            <p:ph type="sldNum" sz="quarter" idx="4"/>
          </p:nvPr>
        </p:nvSpPr>
        <p:spPr/>
        <p:txBody>
          <a:bodyPr/>
          <a:lstStyle/>
          <a:p>
            <a:pPr>
              <a:defRPr/>
            </a:pPr>
            <a:fld id="{39D2F8D3-A4FC-4CC9-A246-019C29B7404A}" type="slidenum">
              <a:rPr lang="en-US" smtClean="0"/>
              <a:pPr>
                <a:defRPr/>
              </a:pPr>
              <a:t>1</a:t>
            </a:fld>
            <a:endParaRPr lang="en-US" dirty="0"/>
          </a:p>
        </p:txBody>
      </p:sp>
      <p:pic>
        <p:nvPicPr>
          <p:cNvPr id="13" name="Picture 12" descr="A close-up of a measuring tool&#10;&#10;Description automatically generated">
            <a:extLst>
              <a:ext uri="{FF2B5EF4-FFF2-40B4-BE49-F238E27FC236}">
                <a16:creationId xmlns:a16="http://schemas.microsoft.com/office/drawing/2014/main" id="{B38A685B-D528-1F9B-C0B7-0696A21BBB3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55682" y="3009900"/>
            <a:ext cx="2181196" cy="793162"/>
          </a:xfrm>
          <a:prstGeom prst="rect">
            <a:avLst/>
          </a:prstGeom>
        </p:spPr>
      </p:pic>
      <p:sp>
        <p:nvSpPr>
          <p:cNvPr id="16" name="Text Placeholder 1">
            <a:extLst>
              <a:ext uri="{FF2B5EF4-FFF2-40B4-BE49-F238E27FC236}">
                <a16:creationId xmlns:a16="http://schemas.microsoft.com/office/drawing/2014/main" id="{AED534CA-B288-CD97-D3DB-8744DEBD3AAD}"/>
              </a:ext>
            </a:extLst>
          </p:cNvPr>
          <p:cNvSpPr txBox="1">
            <a:spLocks/>
          </p:cNvSpPr>
          <p:nvPr/>
        </p:nvSpPr>
        <p:spPr bwMode="auto">
          <a:xfrm>
            <a:off x="279400" y="4737288"/>
            <a:ext cx="484082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b" anchorCtr="0" compatLnSpc="1">
            <a:prstTxWarp prst="textNoShape">
              <a:avLst/>
            </a:prstTxWarp>
          </a:bodyPr>
          <a:lstStyle>
            <a:lvl1pPr marL="0" indent="0" algn="l" defTabSz="760647" rtl="0" eaLnBrk="0" fontAlgn="base" hangingPunct="0">
              <a:spcBef>
                <a:spcPct val="20000"/>
              </a:spcBef>
              <a:spcAft>
                <a:spcPct val="0"/>
              </a:spcAft>
              <a:buClr>
                <a:srgbClr val="00477A"/>
              </a:buClr>
              <a:buFont typeface="Wingdings" pitchFamily="2" charset="2"/>
              <a:buNone/>
              <a:tabLst/>
              <a:defRPr sz="1000" kern="1200">
                <a:solidFill>
                  <a:srgbClr val="00477A"/>
                </a:solidFill>
                <a:latin typeface="Century Gothic" pitchFamily="34" charset="0"/>
                <a:ea typeface="ＭＳ Ｐゴシック" charset="0"/>
                <a:cs typeface="ＭＳ Ｐゴシック" charset="0"/>
              </a:defRPr>
            </a:lvl1pPr>
            <a:lvl2pPr marL="507995" indent="0" algn="l" defTabSz="760647" rtl="0" eaLnBrk="0" fontAlgn="base" hangingPunct="0">
              <a:spcBef>
                <a:spcPct val="20000"/>
              </a:spcBef>
              <a:spcAft>
                <a:spcPct val="0"/>
              </a:spcAft>
              <a:buClr>
                <a:srgbClr val="009CDD"/>
              </a:buClr>
              <a:buFont typeface="Wingdings" pitchFamily="2" charset="2"/>
              <a:buNone/>
              <a:defRPr sz="2000" kern="1200">
                <a:solidFill>
                  <a:srgbClr val="009CDD"/>
                </a:solidFill>
                <a:latin typeface="Century Gothic" pitchFamily="34" charset="0"/>
                <a:ea typeface="ＭＳ Ｐゴシック" charset="0"/>
                <a:cs typeface="+mn-cs"/>
              </a:defRPr>
            </a:lvl2pPr>
            <a:lvl3pPr marL="1015990" indent="0" algn="l" defTabSz="760647" rtl="0" eaLnBrk="0" fontAlgn="base" hangingPunct="0">
              <a:spcBef>
                <a:spcPct val="20000"/>
              </a:spcBef>
              <a:spcAft>
                <a:spcPct val="0"/>
              </a:spcAft>
              <a:buFont typeface="Wingdings" pitchFamily="2" charset="2"/>
              <a:buNone/>
              <a:defRPr sz="1778" kern="1200">
                <a:solidFill>
                  <a:srgbClr val="00477A"/>
                </a:solidFill>
                <a:latin typeface="Century Gothic" pitchFamily="34" charset="0"/>
                <a:ea typeface="ＭＳ Ｐゴシック" charset="0"/>
                <a:cs typeface="+mn-cs"/>
              </a:defRPr>
            </a:lvl3pPr>
            <a:lvl4pPr marL="1523985" indent="0" algn="l" defTabSz="760647" rtl="0" eaLnBrk="0" fontAlgn="base" hangingPunct="0">
              <a:spcBef>
                <a:spcPct val="20000"/>
              </a:spcBef>
              <a:spcAft>
                <a:spcPct val="0"/>
              </a:spcAft>
              <a:buFont typeface="Arial" panose="020B0604020202020204" pitchFamily="34" charset="0"/>
              <a:buNone/>
              <a:defRPr sz="1556" kern="1200">
                <a:solidFill>
                  <a:schemeClr val="tx1"/>
                </a:solidFill>
                <a:latin typeface="+mn-lt"/>
                <a:ea typeface="ＭＳ Ｐゴシック" charset="0"/>
                <a:cs typeface="+mn-cs"/>
              </a:defRPr>
            </a:lvl4pPr>
            <a:lvl5pPr marL="2031980" indent="0" algn="l" defTabSz="760647" rtl="0" eaLnBrk="0" fontAlgn="base" hangingPunct="0">
              <a:spcBef>
                <a:spcPct val="20000"/>
              </a:spcBef>
              <a:spcAft>
                <a:spcPct val="0"/>
              </a:spcAft>
              <a:buFont typeface="Arial" panose="020B0604020202020204" pitchFamily="34" charset="0"/>
              <a:buNone/>
              <a:defRPr sz="1556" kern="1200">
                <a:solidFill>
                  <a:schemeClr val="tx1"/>
                </a:solidFill>
                <a:latin typeface="+mn-lt"/>
                <a:ea typeface="ＭＳ Ｐゴシック" charset="0"/>
                <a:cs typeface="+mn-cs"/>
              </a:defRPr>
            </a:lvl5pPr>
            <a:lvl6pPr marL="2539975" indent="0" algn="l" defTabSz="761830" rtl="0" eaLnBrk="1" latinLnBrk="0" hangingPunct="1">
              <a:spcBef>
                <a:spcPct val="20000"/>
              </a:spcBef>
              <a:buFont typeface="Arial" pitchFamily="34" charset="0"/>
              <a:buNone/>
              <a:defRPr sz="1556" kern="1200">
                <a:solidFill>
                  <a:schemeClr val="tx1"/>
                </a:solidFill>
                <a:latin typeface="+mn-lt"/>
                <a:ea typeface="+mn-ea"/>
                <a:cs typeface="+mn-cs"/>
              </a:defRPr>
            </a:lvl6pPr>
            <a:lvl7pPr marL="3047970" indent="0" algn="l" defTabSz="761830" rtl="0" eaLnBrk="1" latinLnBrk="0" hangingPunct="1">
              <a:spcBef>
                <a:spcPct val="20000"/>
              </a:spcBef>
              <a:buFont typeface="Arial" pitchFamily="34" charset="0"/>
              <a:buNone/>
              <a:defRPr sz="1556" kern="1200">
                <a:solidFill>
                  <a:schemeClr val="tx1"/>
                </a:solidFill>
                <a:latin typeface="+mn-lt"/>
                <a:ea typeface="+mn-ea"/>
                <a:cs typeface="+mn-cs"/>
              </a:defRPr>
            </a:lvl7pPr>
            <a:lvl8pPr marL="3555964" indent="0" algn="l" defTabSz="761830" rtl="0" eaLnBrk="1" latinLnBrk="0" hangingPunct="1">
              <a:spcBef>
                <a:spcPct val="20000"/>
              </a:spcBef>
              <a:buFont typeface="Arial" pitchFamily="34" charset="0"/>
              <a:buNone/>
              <a:defRPr sz="1556" kern="1200">
                <a:solidFill>
                  <a:schemeClr val="tx1"/>
                </a:solidFill>
                <a:latin typeface="+mn-lt"/>
                <a:ea typeface="+mn-ea"/>
                <a:cs typeface="+mn-cs"/>
              </a:defRPr>
            </a:lvl8pPr>
            <a:lvl9pPr marL="4063959" indent="0" algn="l" defTabSz="761830" rtl="0" eaLnBrk="1" latinLnBrk="0" hangingPunct="1">
              <a:spcBef>
                <a:spcPct val="20000"/>
              </a:spcBef>
              <a:buFont typeface="Arial" pitchFamily="34" charset="0"/>
              <a:buNone/>
              <a:defRPr sz="1556" kern="1200">
                <a:solidFill>
                  <a:schemeClr val="tx1"/>
                </a:solidFill>
                <a:latin typeface="+mn-lt"/>
                <a:ea typeface="+mn-ea"/>
                <a:cs typeface="+mn-cs"/>
              </a:defRPr>
            </a:lvl9pPr>
          </a:lstStyle>
          <a:p>
            <a:r>
              <a:rPr lang="en-US" dirty="0">
                <a:solidFill>
                  <a:srgbClr val="01568D"/>
                </a:solidFill>
              </a:rPr>
              <a:t>Green Belt/Black Belt name: </a:t>
            </a:r>
          </a:p>
        </p:txBody>
      </p:sp>
      <p:sp>
        <p:nvSpPr>
          <p:cNvPr id="17" name="Text Placeholder 2">
            <a:extLst>
              <a:ext uri="{FF2B5EF4-FFF2-40B4-BE49-F238E27FC236}">
                <a16:creationId xmlns:a16="http://schemas.microsoft.com/office/drawing/2014/main" id="{27966BE8-74B5-F388-5C1B-EB610146FA53}"/>
              </a:ext>
            </a:extLst>
          </p:cNvPr>
          <p:cNvSpPr txBox="1">
            <a:spLocks/>
          </p:cNvSpPr>
          <p:nvPr/>
        </p:nvSpPr>
        <p:spPr bwMode="auto">
          <a:xfrm>
            <a:off x="5543900" y="4737288"/>
            <a:ext cx="4405717"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b" anchorCtr="0" compatLnSpc="1">
            <a:prstTxWarp prst="textNoShape">
              <a:avLst/>
            </a:prstTxWarp>
          </a:bodyPr>
          <a:lstStyle>
            <a:lvl1pPr marL="0" indent="0" algn="r" defTabSz="760647" rtl="0" eaLnBrk="0" fontAlgn="base" hangingPunct="0">
              <a:spcBef>
                <a:spcPct val="20000"/>
              </a:spcBef>
              <a:spcAft>
                <a:spcPct val="0"/>
              </a:spcAft>
              <a:buClr>
                <a:srgbClr val="00477A"/>
              </a:buClr>
              <a:buFont typeface="Wingdings" pitchFamily="2" charset="2"/>
              <a:buNone/>
              <a:tabLst/>
              <a:defRPr sz="1000" kern="1200">
                <a:solidFill>
                  <a:srgbClr val="00477A"/>
                </a:solidFill>
                <a:latin typeface="Century Gothic" pitchFamily="34" charset="0"/>
                <a:ea typeface="ＭＳ Ｐゴシック" charset="0"/>
                <a:cs typeface="ＭＳ Ｐゴシック" charset="0"/>
              </a:defRPr>
            </a:lvl1pPr>
            <a:lvl2pPr marL="507995" indent="0" algn="l" defTabSz="760647" rtl="0" eaLnBrk="0" fontAlgn="base" hangingPunct="0">
              <a:spcBef>
                <a:spcPct val="20000"/>
              </a:spcBef>
              <a:spcAft>
                <a:spcPct val="0"/>
              </a:spcAft>
              <a:buClr>
                <a:srgbClr val="009CDD"/>
              </a:buClr>
              <a:buFont typeface="Wingdings" pitchFamily="2" charset="2"/>
              <a:buNone/>
              <a:defRPr sz="2000" kern="1200">
                <a:solidFill>
                  <a:srgbClr val="009CDD"/>
                </a:solidFill>
                <a:latin typeface="Century Gothic" pitchFamily="34" charset="0"/>
                <a:ea typeface="ＭＳ Ｐゴシック" charset="0"/>
                <a:cs typeface="+mn-cs"/>
              </a:defRPr>
            </a:lvl2pPr>
            <a:lvl3pPr marL="1015990" indent="0" algn="l" defTabSz="760647" rtl="0" eaLnBrk="0" fontAlgn="base" hangingPunct="0">
              <a:spcBef>
                <a:spcPct val="20000"/>
              </a:spcBef>
              <a:spcAft>
                <a:spcPct val="0"/>
              </a:spcAft>
              <a:buFont typeface="Wingdings" pitchFamily="2" charset="2"/>
              <a:buNone/>
              <a:defRPr sz="1778" kern="1200">
                <a:solidFill>
                  <a:srgbClr val="00477A"/>
                </a:solidFill>
                <a:latin typeface="Century Gothic" pitchFamily="34" charset="0"/>
                <a:ea typeface="ＭＳ Ｐゴシック" charset="0"/>
                <a:cs typeface="+mn-cs"/>
              </a:defRPr>
            </a:lvl3pPr>
            <a:lvl4pPr marL="1523985" indent="0" algn="l" defTabSz="760647" rtl="0" eaLnBrk="0" fontAlgn="base" hangingPunct="0">
              <a:spcBef>
                <a:spcPct val="20000"/>
              </a:spcBef>
              <a:spcAft>
                <a:spcPct val="0"/>
              </a:spcAft>
              <a:buFont typeface="Arial" panose="020B0604020202020204" pitchFamily="34" charset="0"/>
              <a:buNone/>
              <a:defRPr sz="1556" kern="1200">
                <a:solidFill>
                  <a:schemeClr val="tx1"/>
                </a:solidFill>
                <a:latin typeface="+mn-lt"/>
                <a:ea typeface="ＭＳ Ｐゴシック" charset="0"/>
                <a:cs typeface="+mn-cs"/>
              </a:defRPr>
            </a:lvl4pPr>
            <a:lvl5pPr marL="2031980" indent="0" algn="l" defTabSz="760647" rtl="0" eaLnBrk="0" fontAlgn="base" hangingPunct="0">
              <a:spcBef>
                <a:spcPct val="20000"/>
              </a:spcBef>
              <a:spcAft>
                <a:spcPct val="0"/>
              </a:spcAft>
              <a:buFont typeface="Arial" panose="020B0604020202020204" pitchFamily="34" charset="0"/>
              <a:buNone/>
              <a:defRPr sz="1556" kern="1200">
                <a:solidFill>
                  <a:schemeClr val="tx1"/>
                </a:solidFill>
                <a:latin typeface="+mn-lt"/>
                <a:ea typeface="ＭＳ Ｐゴシック" charset="0"/>
                <a:cs typeface="+mn-cs"/>
              </a:defRPr>
            </a:lvl5pPr>
            <a:lvl6pPr marL="2539975" indent="0" algn="l" defTabSz="761830" rtl="0" eaLnBrk="1" latinLnBrk="0" hangingPunct="1">
              <a:spcBef>
                <a:spcPct val="20000"/>
              </a:spcBef>
              <a:buFont typeface="Arial" pitchFamily="34" charset="0"/>
              <a:buNone/>
              <a:defRPr sz="1556" kern="1200">
                <a:solidFill>
                  <a:schemeClr val="tx1"/>
                </a:solidFill>
                <a:latin typeface="+mn-lt"/>
                <a:ea typeface="+mn-ea"/>
                <a:cs typeface="+mn-cs"/>
              </a:defRPr>
            </a:lvl6pPr>
            <a:lvl7pPr marL="3047970" indent="0" algn="l" defTabSz="761830" rtl="0" eaLnBrk="1" latinLnBrk="0" hangingPunct="1">
              <a:spcBef>
                <a:spcPct val="20000"/>
              </a:spcBef>
              <a:buFont typeface="Arial" pitchFamily="34" charset="0"/>
              <a:buNone/>
              <a:defRPr sz="1556" kern="1200">
                <a:solidFill>
                  <a:schemeClr val="tx1"/>
                </a:solidFill>
                <a:latin typeface="+mn-lt"/>
                <a:ea typeface="+mn-ea"/>
                <a:cs typeface="+mn-cs"/>
              </a:defRPr>
            </a:lvl7pPr>
            <a:lvl8pPr marL="3555964" indent="0" algn="l" defTabSz="761830" rtl="0" eaLnBrk="1" latinLnBrk="0" hangingPunct="1">
              <a:spcBef>
                <a:spcPct val="20000"/>
              </a:spcBef>
              <a:buFont typeface="Arial" pitchFamily="34" charset="0"/>
              <a:buNone/>
              <a:defRPr sz="1556" kern="1200">
                <a:solidFill>
                  <a:schemeClr val="tx1"/>
                </a:solidFill>
                <a:latin typeface="+mn-lt"/>
                <a:ea typeface="+mn-ea"/>
                <a:cs typeface="+mn-cs"/>
              </a:defRPr>
            </a:lvl8pPr>
            <a:lvl9pPr marL="4063959" indent="0" algn="l" defTabSz="761830" rtl="0" eaLnBrk="1" latinLnBrk="0" hangingPunct="1">
              <a:spcBef>
                <a:spcPct val="20000"/>
              </a:spcBef>
              <a:buFont typeface="Arial" pitchFamily="34" charset="0"/>
              <a:buNone/>
              <a:defRPr sz="1556" kern="1200">
                <a:solidFill>
                  <a:schemeClr val="tx1"/>
                </a:solidFill>
                <a:latin typeface="+mn-lt"/>
                <a:ea typeface="+mn-ea"/>
                <a:cs typeface="+mn-cs"/>
              </a:defRPr>
            </a:lvl9pPr>
          </a:lstStyle>
          <a:p>
            <a:pPr algn="ctr"/>
            <a:r>
              <a:rPr lang="en-US">
                <a:solidFill>
                  <a:srgbClr val="01568D"/>
                </a:solidFill>
              </a:rPr>
              <a:t>Date: </a:t>
            </a:r>
            <a:endParaRPr lang="en-US" dirty="0">
              <a:solidFill>
                <a:srgbClr val="01568D"/>
              </a:solidFill>
            </a:endParaRPr>
          </a:p>
        </p:txBody>
      </p:sp>
      <p:sp>
        <p:nvSpPr>
          <p:cNvPr id="18" name="Rectangle 5">
            <a:extLst>
              <a:ext uri="{FF2B5EF4-FFF2-40B4-BE49-F238E27FC236}">
                <a16:creationId xmlns:a16="http://schemas.microsoft.com/office/drawing/2014/main" id="{84F3374A-4CE9-CBE1-182E-F934CD5D1AD6}"/>
              </a:ext>
            </a:extLst>
          </p:cNvPr>
          <p:cNvSpPr>
            <a:spLocks noChangeArrowheads="1"/>
          </p:cNvSpPr>
          <p:nvPr/>
        </p:nvSpPr>
        <p:spPr bwMode="auto">
          <a:xfrm>
            <a:off x="5120223" y="2019300"/>
            <a:ext cx="4405717" cy="2590800"/>
          </a:xfrm>
          <a:prstGeom prst="rect">
            <a:avLst/>
          </a:prstGeom>
          <a:solidFill>
            <a:srgbClr val="FFFFFF"/>
          </a:solidFill>
          <a:ln w="12700" cap="rnd">
            <a:solidFill>
              <a:srgbClr val="00477A"/>
            </a:solidFill>
            <a:prstDash val="sysDot"/>
            <a:miter lim="800000"/>
            <a:headEnd/>
            <a:tailEnd/>
          </a:ln>
        </p:spPr>
        <p:txBody>
          <a:bodyPr wrap="none" lIns="28632" tIns="28632" rIns="28632" bIns="28632" anchor="ctr"/>
          <a:lstStyle/>
          <a:p>
            <a:pPr algn="ctr"/>
            <a:r>
              <a:rPr lang="en-US" sz="1500" dirty="0">
                <a:solidFill>
                  <a:srgbClr val="01568D"/>
                </a:solidFill>
                <a:latin typeface="Century Gothic"/>
                <a:cs typeface="Century Gothic"/>
              </a:rPr>
              <a:t>Project picture</a:t>
            </a:r>
          </a:p>
        </p:txBody>
      </p:sp>
    </p:spTree>
    <p:extLst>
      <p:ext uri="{BB962C8B-B14F-4D97-AF65-F5344CB8AC3E}">
        <p14:creationId xmlns:p14="http://schemas.microsoft.com/office/powerpoint/2010/main" val="931445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eaLnBrk="1" hangingPunct="1"/>
            <a:r>
              <a:rPr lang="en-US" dirty="0">
                <a:ea typeface="ＭＳ Ｐゴシック" charset="0"/>
                <a:cs typeface="ＭＳ Ｐゴシック" charset="0"/>
              </a:rPr>
              <a:t>Project reminder</a:t>
            </a:r>
          </a:p>
        </p:txBody>
      </p:sp>
      <p:sp>
        <p:nvSpPr>
          <p:cNvPr id="2" name="Slide Number Placeholder 1"/>
          <p:cNvSpPr>
            <a:spLocks noGrp="1"/>
          </p:cNvSpPr>
          <p:nvPr>
            <p:ph type="sldNum" sz="quarter" idx="4"/>
          </p:nvPr>
        </p:nvSpPr>
        <p:spPr/>
        <p:txBody>
          <a:bodyPr/>
          <a:lstStyle/>
          <a:p>
            <a:fld id="{591E4058-CBC1-4E73-AEA4-F4C4B69297B9}" type="slidenum">
              <a:rPr lang="fr-FR" smtClean="0"/>
              <a:pPr/>
              <a:t>2</a:t>
            </a:fld>
            <a:endParaRPr lang="fr-FR" dirty="0"/>
          </a:p>
        </p:txBody>
      </p:sp>
      <p:sp>
        <p:nvSpPr>
          <p:cNvPr id="3" name="Rectangle à coins arrondis 6">
            <a:extLst>
              <a:ext uri="{FF2B5EF4-FFF2-40B4-BE49-F238E27FC236}">
                <a16:creationId xmlns:a16="http://schemas.microsoft.com/office/drawing/2014/main" id="{74DC6FC0-B43D-4F0D-8B6E-644A72247479}"/>
              </a:ext>
            </a:extLst>
          </p:cNvPr>
          <p:cNvSpPr/>
          <p:nvPr/>
        </p:nvSpPr>
        <p:spPr bwMode="auto">
          <a:xfrm>
            <a:off x="994678" y="2109554"/>
            <a:ext cx="4008218" cy="1357806"/>
          </a:xfrm>
          <a:prstGeom prst="roundRect">
            <a:avLst>
              <a:gd name="adj" fmla="val 5252"/>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lgn="just">
              <a:buClr>
                <a:schemeClr val="bg2"/>
              </a:buClr>
            </a:pPr>
            <a:r>
              <a:rPr lang="en-GB" sz="917" i="1" dirty="0">
                <a:solidFill>
                  <a:srgbClr val="373D6F"/>
                </a:solidFill>
                <a:latin typeface="Century Gothic"/>
                <a:cs typeface="Century Gothic"/>
              </a:rPr>
              <a:t>[</a:t>
            </a:r>
            <a:r>
              <a:rPr lang="en-US" sz="917" i="1" dirty="0">
                <a:solidFill>
                  <a:srgbClr val="373D6F"/>
                </a:solidFill>
                <a:latin typeface="Century Gothic"/>
                <a:cs typeface="Century Gothic"/>
              </a:rPr>
              <a:t>What is the current Performance issue in terms of Delay, Cost, Quality? Be SMART (Specific, Measurable, Attainable, Realistic, Tangible)] </a:t>
            </a:r>
            <a:endParaRPr lang="en-US" sz="1167" i="1" dirty="0">
              <a:solidFill>
                <a:srgbClr val="373D6F"/>
              </a:solidFill>
              <a:latin typeface="Century Gothic"/>
              <a:cs typeface="Century Gothic"/>
            </a:endParaRPr>
          </a:p>
        </p:txBody>
      </p:sp>
      <p:sp>
        <p:nvSpPr>
          <p:cNvPr id="4" name="Rectangle à coins arrondis 3">
            <a:extLst>
              <a:ext uri="{FF2B5EF4-FFF2-40B4-BE49-F238E27FC236}">
                <a16:creationId xmlns:a16="http://schemas.microsoft.com/office/drawing/2014/main" id="{7BDF6862-FB45-ED25-BC69-D92130A03557}"/>
              </a:ext>
            </a:extLst>
          </p:cNvPr>
          <p:cNvSpPr/>
          <p:nvPr/>
        </p:nvSpPr>
        <p:spPr bwMode="auto">
          <a:xfrm>
            <a:off x="992554" y="1840502"/>
            <a:ext cx="4026218" cy="214852"/>
          </a:xfrm>
          <a:prstGeom prst="roundRect">
            <a:avLst>
              <a:gd name="adj" fmla="val 29788"/>
            </a:avLst>
          </a:prstGeom>
          <a:solidFill>
            <a:schemeClr val="tx2">
              <a:lumMod val="10000"/>
              <a:lumOff val="90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ctr" anchorCtr="0" compatLnSpc="1">
            <a:prstTxWarp prst="textNoShape">
              <a:avLst/>
            </a:prstTxWarp>
          </a:bodyPr>
          <a:lstStyle/>
          <a:p>
            <a:pPr marL="83330" indent="-83330">
              <a:lnSpc>
                <a:spcPct val="95000"/>
              </a:lnSpc>
              <a:buClr>
                <a:schemeClr val="bg2"/>
              </a:buClr>
              <a:defRPr/>
            </a:pPr>
            <a:r>
              <a:rPr lang="en-US" sz="1083" b="1" dirty="0">
                <a:solidFill>
                  <a:srgbClr val="373D6F"/>
                </a:solidFill>
                <a:latin typeface="Century Gothic"/>
                <a:cs typeface="Century Gothic"/>
              </a:rPr>
              <a:t>Problem Statement</a:t>
            </a:r>
          </a:p>
        </p:txBody>
      </p:sp>
      <p:sp>
        <p:nvSpPr>
          <p:cNvPr id="5" name="Rectangle à coins arrondis 3">
            <a:extLst>
              <a:ext uri="{FF2B5EF4-FFF2-40B4-BE49-F238E27FC236}">
                <a16:creationId xmlns:a16="http://schemas.microsoft.com/office/drawing/2014/main" id="{AA4FCF5C-01D5-E1A4-CC3A-BDC0BFD3923E}"/>
              </a:ext>
            </a:extLst>
          </p:cNvPr>
          <p:cNvSpPr/>
          <p:nvPr/>
        </p:nvSpPr>
        <p:spPr bwMode="auto">
          <a:xfrm>
            <a:off x="5131461" y="1840502"/>
            <a:ext cx="4021125" cy="214852"/>
          </a:xfrm>
          <a:prstGeom prst="roundRect">
            <a:avLst>
              <a:gd name="adj" fmla="val 29788"/>
            </a:avLst>
          </a:prstGeom>
          <a:solidFill>
            <a:schemeClr val="tx2">
              <a:lumMod val="10000"/>
              <a:lumOff val="90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ctr" anchorCtr="0" compatLnSpc="1">
            <a:prstTxWarp prst="textNoShape">
              <a:avLst/>
            </a:prstTxWarp>
          </a:bodyPr>
          <a:lstStyle/>
          <a:p>
            <a:pPr marL="83330" indent="-83330">
              <a:lnSpc>
                <a:spcPct val="95000"/>
              </a:lnSpc>
              <a:buClr>
                <a:schemeClr val="bg2"/>
              </a:buClr>
              <a:defRPr/>
            </a:pPr>
            <a:r>
              <a:rPr lang="en-US" sz="1083" b="1" dirty="0">
                <a:solidFill>
                  <a:srgbClr val="373D6F"/>
                </a:solidFill>
                <a:latin typeface="Century Gothic"/>
                <a:cs typeface="Century Gothic"/>
              </a:rPr>
              <a:t>SMART Goal Statement</a:t>
            </a:r>
          </a:p>
        </p:txBody>
      </p:sp>
      <p:sp>
        <p:nvSpPr>
          <p:cNvPr id="6" name="Rectangle à coins arrondis 6">
            <a:extLst>
              <a:ext uri="{FF2B5EF4-FFF2-40B4-BE49-F238E27FC236}">
                <a16:creationId xmlns:a16="http://schemas.microsoft.com/office/drawing/2014/main" id="{84AD7B07-5752-0248-8113-29A800C81A63}"/>
              </a:ext>
            </a:extLst>
          </p:cNvPr>
          <p:cNvSpPr/>
          <p:nvPr/>
        </p:nvSpPr>
        <p:spPr bwMode="auto">
          <a:xfrm>
            <a:off x="5141230" y="2109554"/>
            <a:ext cx="4019692" cy="1357806"/>
          </a:xfrm>
          <a:prstGeom prst="roundRect">
            <a:avLst>
              <a:gd name="adj" fmla="val 5252"/>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lgn="just">
              <a:buClr>
                <a:schemeClr val="bg2"/>
              </a:buClr>
            </a:pPr>
            <a:r>
              <a:rPr lang="en-GB" sz="917" i="1" dirty="0">
                <a:solidFill>
                  <a:srgbClr val="373D6F"/>
                </a:solidFill>
                <a:latin typeface="Century Gothic"/>
                <a:cs typeface="Century Gothic"/>
              </a:rPr>
              <a:t>[</a:t>
            </a:r>
            <a:r>
              <a:rPr lang="en-US" sz="917" i="1" dirty="0">
                <a:solidFill>
                  <a:srgbClr val="373D6F"/>
                </a:solidFill>
                <a:latin typeface="Century Gothic"/>
                <a:cs typeface="Century Gothic"/>
              </a:rPr>
              <a:t>What is the Future Performance Objective of this project in terms of Delay, Cost, Quality? Be SMART (Specific, Measurable, Attainable, Realistic, Tangible)]  </a:t>
            </a:r>
          </a:p>
        </p:txBody>
      </p:sp>
      <p:sp>
        <p:nvSpPr>
          <p:cNvPr id="7" name="Rounded Rectangle 27">
            <a:extLst>
              <a:ext uri="{FF2B5EF4-FFF2-40B4-BE49-F238E27FC236}">
                <a16:creationId xmlns:a16="http://schemas.microsoft.com/office/drawing/2014/main" id="{B0C58B0B-F6F9-26CC-C72C-7B0D7BDFDAC9}"/>
              </a:ext>
            </a:extLst>
          </p:cNvPr>
          <p:cNvSpPr/>
          <p:nvPr/>
        </p:nvSpPr>
        <p:spPr bwMode="ltGray">
          <a:xfrm>
            <a:off x="983283" y="1085888"/>
            <a:ext cx="8182208" cy="650960"/>
          </a:xfrm>
          <a:prstGeom prst="roundRect">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buClr>
                <a:schemeClr val="bg2"/>
              </a:buClr>
              <a:defRPr/>
            </a:pPr>
            <a:r>
              <a:rPr lang="en-GB" sz="917" i="1" dirty="0">
                <a:solidFill>
                  <a:srgbClr val="373D6F"/>
                </a:solidFill>
                <a:latin typeface="Century Gothic"/>
                <a:cs typeface="Century Gothic"/>
              </a:rPr>
              <a:t>[Describe here the context of the project]</a:t>
            </a:r>
          </a:p>
        </p:txBody>
      </p:sp>
      <p:sp>
        <p:nvSpPr>
          <p:cNvPr id="8" name="Rectangle à coins arrondis 3">
            <a:extLst>
              <a:ext uri="{FF2B5EF4-FFF2-40B4-BE49-F238E27FC236}">
                <a16:creationId xmlns:a16="http://schemas.microsoft.com/office/drawing/2014/main" id="{9A521F54-94ED-668B-2919-D8E8D24CF108}"/>
              </a:ext>
            </a:extLst>
          </p:cNvPr>
          <p:cNvSpPr/>
          <p:nvPr/>
        </p:nvSpPr>
        <p:spPr bwMode="auto">
          <a:xfrm>
            <a:off x="965200" y="801092"/>
            <a:ext cx="8200291" cy="181142"/>
          </a:xfrm>
          <a:prstGeom prst="roundRect">
            <a:avLst>
              <a:gd name="adj" fmla="val 29788"/>
            </a:avLst>
          </a:prstGeom>
          <a:solidFill>
            <a:schemeClr val="tx2">
              <a:lumMod val="10000"/>
              <a:lumOff val="90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ctr" anchorCtr="0" compatLnSpc="1">
            <a:prstTxWarp prst="textNoShape">
              <a:avLst/>
            </a:prstTxWarp>
          </a:bodyPr>
          <a:lstStyle/>
          <a:p>
            <a:pPr marL="83330" indent="-83330">
              <a:buClr>
                <a:schemeClr val="bg2"/>
              </a:buClr>
              <a:defRPr/>
            </a:pPr>
            <a:r>
              <a:rPr lang="en-GB" sz="1083" b="1" dirty="0">
                <a:solidFill>
                  <a:srgbClr val="373D6F"/>
                </a:solidFill>
                <a:latin typeface="Century Gothic"/>
                <a:cs typeface="Century Gothic"/>
              </a:rPr>
              <a:t>Project Context/Business Need/Alignment with Company strategy</a:t>
            </a:r>
          </a:p>
        </p:txBody>
      </p:sp>
      <p:sp>
        <p:nvSpPr>
          <p:cNvPr id="9" name="Rectangle à coins arrondis 3">
            <a:extLst>
              <a:ext uri="{FF2B5EF4-FFF2-40B4-BE49-F238E27FC236}">
                <a16:creationId xmlns:a16="http://schemas.microsoft.com/office/drawing/2014/main" id="{DC9C18CE-9F93-EBED-4EAF-4D3965837556}"/>
              </a:ext>
            </a:extLst>
          </p:cNvPr>
          <p:cNvSpPr/>
          <p:nvPr/>
        </p:nvSpPr>
        <p:spPr bwMode="auto">
          <a:xfrm>
            <a:off x="965200" y="3587709"/>
            <a:ext cx="4008216" cy="217981"/>
          </a:xfrm>
          <a:prstGeom prst="roundRect">
            <a:avLst>
              <a:gd name="adj" fmla="val 29788"/>
            </a:avLst>
          </a:prstGeom>
          <a:solidFill>
            <a:schemeClr val="tx2">
              <a:lumMod val="10000"/>
              <a:lumOff val="90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ctr" anchorCtr="0" compatLnSpc="1">
            <a:prstTxWarp prst="textNoShape">
              <a:avLst/>
            </a:prstTxWarp>
          </a:bodyPr>
          <a:lstStyle/>
          <a:p>
            <a:pPr marL="83330" indent="-83330">
              <a:lnSpc>
                <a:spcPct val="95000"/>
              </a:lnSpc>
              <a:buClr>
                <a:schemeClr val="bg2"/>
              </a:buClr>
              <a:defRPr/>
            </a:pPr>
            <a:r>
              <a:rPr lang="en-US" sz="1083" b="1" dirty="0">
                <a:solidFill>
                  <a:srgbClr val="373D6F"/>
                </a:solidFill>
                <a:latin typeface="Century Gothic"/>
                <a:cs typeface="Century Gothic"/>
              </a:rPr>
              <a:t>In Scope</a:t>
            </a:r>
          </a:p>
        </p:txBody>
      </p:sp>
      <p:sp>
        <p:nvSpPr>
          <p:cNvPr id="10" name="Rectangle à coins arrondis 3">
            <a:extLst>
              <a:ext uri="{FF2B5EF4-FFF2-40B4-BE49-F238E27FC236}">
                <a16:creationId xmlns:a16="http://schemas.microsoft.com/office/drawing/2014/main" id="{3B849FC7-2293-7ADA-9A98-C2915665201C}"/>
              </a:ext>
            </a:extLst>
          </p:cNvPr>
          <p:cNvSpPr/>
          <p:nvPr/>
        </p:nvSpPr>
        <p:spPr bwMode="auto">
          <a:xfrm>
            <a:off x="5124746" y="3587708"/>
            <a:ext cx="4027840" cy="214853"/>
          </a:xfrm>
          <a:prstGeom prst="roundRect">
            <a:avLst>
              <a:gd name="adj" fmla="val 29788"/>
            </a:avLst>
          </a:prstGeom>
          <a:solidFill>
            <a:schemeClr val="tx2">
              <a:lumMod val="10000"/>
              <a:lumOff val="90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ctr" anchorCtr="0" compatLnSpc="1">
            <a:prstTxWarp prst="textNoShape">
              <a:avLst/>
            </a:prstTxWarp>
          </a:bodyPr>
          <a:lstStyle/>
          <a:p>
            <a:pPr marL="83330" indent="-83330">
              <a:lnSpc>
                <a:spcPct val="95000"/>
              </a:lnSpc>
              <a:buClr>
                <a:schemeClr val="bg2"/>
              </a:buClr>
              <a:defRPr/>
            </a:pPr>
            <a:r>
              <a:rPr lang="en-US" sz="1083" b="1" dirty="0">
                <a:solidFill>
                  <a:srgbClr val="373D6F"/>
                </a:solidFill>
                <a:latin typeface="Century Gothic"/>
                <a:cs typeface="Century Gothic"/>
              </a:rPr>
              <a:t>Out of Scope</a:t>
            </a:r>
          </a:p>
        </p:txBody>
      </p:sp>
      <p:sp>
        <p:nvSpPr>
          <p:cNvPr id="11" name="Rectangle à coins arrondis 6">
            <a:extLst>
              <a:ext uri="{FF2B5EF4-FFF2-40B4-BE49-F238E27FC236}">
                <a16:creationId xmlns:a16="http://schemas.microsoft.com/office/drawing/2014/main" id="{3780C7CF-D925-7873-DFED-5A04B0AB5662}"/>
              </a:ext>
            </a:extLst>
          </p:cNvPr>
          <p:cNvSpPr/>
          <p:nvPr/>
        </p:nvSpPr>
        <p:spPr bwMode="auto">
          <a:xfrm>
            <a:off x="983283" y="3872827"/>
            <a:ext cx="4008218" cy="1118273"/>
          </a:xfrm>
          <a:prstGeom prst="roundRect">
            <a:avLst>
              <a:gd name="adj" fmla="val 5252"/>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buClr>
                <a:schemeClr val="bg2"/>
              </a:buClr>
              <a:defRPr/>
            </a:pPr>
            <a:r>
              <a:rPr lang="en-GB" sz="917" i="1" dirty="0">
                <a:solidFill>
                  <a:srgbClr val="373D6F"/>
                </a:solidFill>
                <a:latin typeface="Century Gothic"/>
                <a:cs typeface="Century Gothic"/>
              </a:rPr>
              <a:t>[</a:t>
            </a:r>
            <a:r>
              <a:rPr lang="en-US" sz="917" i="1" dirty="0">
                <a:solidFill>
                  <a:srgbClr val="373D6F"/>
                </a:solidFill>
                <a:latin typeface="Century Gothic"/>
                <a:cs typeface="Century Gothic"/>
              </a:rPr>
              <a:t>What is in scope of this project?]</a:t>
            </a:r>
          </a:p>
        </p:txBody>
      </p:sp>
      <p:sp>
        <p:nvSpPr>
          <p:cNvPr id="12" name="Rectangle à coins arrondis 6">
            <a:extLst>
              <a:ext uri="{FF2B5EF4-FFF2-40B4-BE49-F238E27FC236}">
                <a16:creationId xmlns:a16="http://schemas.microsoft.com/office/drawing/2014/main" id="{DEC5FB44-AAA2-C85A-919B-75CA8664DF05}"/>
              </a:ext>
            </a:extLst>
          </p:cNvPr>
          <p:cNvSpPr/>
          <p:nvPr/>
        </p:nvSpPr>
        <p:spPr bwMode="auto">
          <a:xfrm>
            <a:off x="5141230" y="3886693"/>
            <a:ext cx="4019692" cy="1090539"/>
          </a:xfrm>
          <a:prstGeom prst="roundRect">
            <a:avLst>
              <a:gd name="adj" fmla="val 5252"/>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buClr>
                <a:schemeClr val="bg2"/>
              </a:buClr>
              <a:defRPr/>
            </a:pPr>
            <a:r>
              <a:rPr lang="en-GB" sz="917" i="1" dirty="0">
                <a:solidFill>
                  <a:srgbClr val="373D6F"/>
                </a:solidFill>
                <a:latin typeface="Century Gothic"/>
                <a:cs typeface="Century Gothic"/>
              </a:rPr>
              <a:t>[</a:t>
            </a:r>
            <a:r>
              <a:rPr lang="en-US" sz="917" i="1" dirty="0">
                <a:solidFill>
                  <a:srgbClr val="373D6F"/>
                </a:solidFill>
                <a:latin typeface="Century Gothic"/>
                <a:cs typeface="Century Gothic"/>
              </a:rPr>
              <a:t>What is out of scope of this project?]</a:t>
            </a:r>
          </a:p>
        </p:txBody>
      </p:sp>
    </p:spTree>
    <p:extLst>
      <p:ext uri="{BB962C8B-B14F-4D97-AF65-F5344CB8AC3E}">
        <p14:creationId xmlns:p14="http://schemas.microsoft.com/office/powerpoint/2010/main" val="3683793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eaLnBrk="1" hangingPunct="1"/>
            <a:r>
              <a:rPr lang="en-US" dirty="0">
                <a:ea typeface="ＭＳ Ｐゴシック" charset="0"/>
                <a:cs typeface="ＭＳ Ｐゴシック" charset="0"/>
              </a:rPr>
              <a:t>Process map (swim lane)</a:t>
            </a:r>
          </a:p>
        </p:txBody>
      </p:sp>
      <p:sp>
        <p:nvSpPr>
          <p:cNvPr id="2" name="Slide Number Placeholder 1"/>
          <p:cNvSpPr>
            <a:spLocks noGrp="1"/>
          </p:cNvSpPr>
          <p:nvPr>
            <p:ph type="sldNum" sz="quarter" idx="4"/>
          </p:nvPr>
        </p:nvSpPr>
        <p:spPr/>
        <p:txBody>
          <a:bodyPr/>
          <a:lstStyle/>
          <a:p>
            <a:fld id="{591E4058-CBC1-4E73-AEA4-F4C4B69297B9}" type="slidenum">
              <a:rPr lang="fr-FR" smtClean="0"/>
              <a:pPr/>
              <a:t>3</a:t>
            </a:fld>
            <a:endParaRPr lang="fr-FR" dirty="0"/>
          </a:p>
        </p:txBody>
      </p:sp>
    </p:spTree>
    <p:extLst>
      <p:ext uri="{BB962C8B-B14F-4D97-AF65-F5344CB8AC3E}">
        <p14:creationId xmlns:p14="http://schemas.microsoft.com/office/powerpoint/2010/main" val="1016927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eaLnBrk="1" hangingPunct="1"/>
            <a:r>
              <a:rPr lang="en-US" dirty="0">
                <a:ea typeface="ＭＳ Ｐゴシック" charset="0"/>
                <a:cs typeface="ＭＳ Ｐゴシック" charset="0"/>
              </a:rPr>
              <a:t>Measurement system analysis</a:t>
            </a:r>
          </a:p>
        </p:txBody>
      </p:sp>
      <p:sp>
        <p:nvSpPr>
          <p:cNvPr id="2" name="Slide Number Placeholder 1"/>
          <p:cNvSpPr>
            <a:spLocks noGrp="1"/>
          </p:cNvSpPr>
          <p:nvPr>
            <p:ph type="sldNum" sz="quarter" idx="4"/>
          </p:nvPr>
        </p:nvSpPr>
        <p:spPr/>
        <p:txBody>
          <a:bodyPr/>
          <a:lstStyle/>
          <a:p>
            <a:fld id="{591E4058-CBC1-4E73-AEA4-F4C4B69297B9}" type="slidenum">
              <a:rPr lang="fr-FR" smtClean="0"/>
              <a:pPr/>
              <a:t>4</a:t>
            </a:fld>
            <a:endParaRPr lang="fr-FR" dirty="0"/>
          </a:p>
        </p:txBody>
      </p:sp>
      <p:sp>
        <p:nvSpPr>
          <p:cNvPr id="3" name="Rounded Rectangle 27">
            <a:extLst>
              <a:ext uri="{FF2B5EF4-FFF2-40B4-BE49-F238E27FC236}">
                <a16:creationId xmlns:a16="http://schemas.microsoft.com/office/drawing/2014/main" id="{8A1632BD-1AF5-5527-F46E-A19AAED9D72B}"/>
              </a:ext>
            </a:extLst>
          </p:cNvPr>
          <p:cNvSpPr/>
          <p:nvPr/>
        </p:nvSpPr>
        <p:spPr bwMode="ltGray">
          <a:xfrm>
            <a:off x="983283" y="988148"/>
            <a:ext cx="8182208" cy="2149120"/>
          </a:xfrm>
          <a:prstGeom prst="roundRect">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buClr>
                <a:schemeClr val="bg2"/>
              </a:buClr>
              <a:defRPr/>
            </a:pPr>
            <a:r>
              <a:rPr lang="en-GB" sz="917" b="1" i="1" dirty="0">
                <a:solidFill>
                  <a:srgbClr val="373D6F"/>
                </a:solidFill>
                <a:latin typeface="Century Gothic"/>
                <a:cs typeface="Century Gothic"/>
              </a:rPr>
              <a:t>Operational definition of CTQ:</a:t>
            </a:r>
          </a:p>
          <a:p>
            <a:pPr marL="83330" indent="-83330">
              <a:buClr>
                <a:schemeClr val="bg2"/>
              </a:buClr>
              <a:defRPr/>
            </a:pPr>
            <a:endParaRPr lang="en-GB" sz="917" b="1" i="1" dirty="0">
              <a:solidFill>
                <a:srgbClr val="373D6F"/>
              </a:solidFill>
              <a:latin typeface="Century Gothic"/>
              <a:cs typeface="Century Gothic"/>
            </a:endParaRPr>
          </a:p>
          <a:p>
            <a:pPr marL="83330" indent="-83330">
              <a:buClr>
                <a:schemeClr val="bg2"/>
              </a:buClr>
              <a:defRPr/>
            </a:pPr>
            <a:endParaRPr lang="en-GB" sz="917" b="1" i="1" dirty="0">
              <a:solidFill>
                <a:srgbClr val="373D6F"/>
              </a:solidFill>
              <a:latin typeface="Century Gothic"/>
              <a:cs typeface="Century Gothic"/>
            </a:endParaRPr>
          </a:p>
          <a:p>
            <a:pPr marL="83330" indent="-83330">
              <a:buClr>
                <a:schemeClr val="bg2"/>
              </a:buClr>
              <a:defRPr/>
            </a:pPr>
            <a:r>
              <a:rPr lang="en-GB" sz="917" b="1" i="1" dirty="0">
                <a:solidFill>
                  <a:srgbClr val="373D6F"/>
                </a:solidFill>
                <a:latin typeface="Century Gothic"/>
                <a:cs typeface="Century Gothic"/>
              </a:rPr>
              <a:t>Unit of Measure:</a:t>
            </a:r>
          </a:p>
          <a:p>
            <a:pPr marL="83330" indent="-83330">
              <a:buClr>
                <a:schemeClr val="bg2"/>
              </a:buClr>
              <a:defRPr/>
            </a:pPr>
            <a:endParaRPr lang="en-GB" sz="917" b="1" i="1" dirty="0">
              <a:solidFill>
                <a:srgbClr val="373D6F"/>
              </a:solidFill>
              <a:latin typeface="Century Gothic"/>
              <a:cs typeface="Century Gothic"/>
            </a:endParaRPr>
          </a:p>
          <a:p>
            <a:pPr marL="83330" indent="-83330">
              <a:buClr>
                <a:schemeClr val="bg2"/>
              </a:buClr>
              <a:defRPr/>
            </a:pPr>
            <a:r>
              <a:rPr lang="en-GB" sz="917" b="1" i="1" dirty="0">
                <a:solidFill>
                  <a:srgbClr val="373D6F"/>
                </a:solidFill>
                <a:latin typeface="Century Gothic"/>
                <a:cs typeface="Century Gothic"/>
              </a:rPr>
              <a:t>Type of CTQ:</a:t>
            </a:r>
          </a:p>
          <a:p>
            <a:pPr marL="83330" indent="-83330">
              <a:buClr>
                <a:schemeClr val="bg2"/>
              </a:buClr>
              <a:defRPr/>
            </a:pPr>
            <a:endParaRPr lang="en-GB" sz="917" b="1" i="1" dirty="0">
              <a:solidFill>
                <a:srgbClr val="373D6F"/>
              </a:solidFill>
              <a:latin typeface="Century Gothic"/>
              <a:cs typeface="Century Gothic"/>
            </a:endParaRPr>
          </a:p>
          <a:p>
            <a:pPr marL="83330" indent="-83330">
              <a:buClr>
                <a:schemeClr val="bg2"/>
              </a:buClr>
              <a:defRPr/>
            </a:pPr>
            <a:r>
              <a:rPr lang="en-GB" sz="917" b="1" i="1" dirty="0">
                <a:solidFill>
                  <a:srgbClr val="373D6F"/>
                </a:solidFill>
                <a:latin typeface="Century Gothic"/>
                <a:cs typeface="Century Gothic"/>
              </a:rPr>
              <a:t>Mean target:</a:t>
            </a:r>
          </a:p>
          <a:p>
            <a:pPr marL="83330" indent="-83330">
              <a:buClr>
                <a:schemeClr val="bg2"/>
              </a:buClr>
              <a:defRPr/>
            </a:pPr>
            <a:endParaRPr lang="en-GB" sz="917" b="1" i="1" dirty="0">
              <a:solidFill>
                <a:srgbClr val="373D6F"/>
              </a:solidFill>
              <a:latin typeface="Century Gothic"/>
              <a:cs typeface="Century Gothic"/>
            </a:endParaRPr>
          </a:p>
          <a:p>
            <a:pPr marL="83330" indent="-83330">
              <a:buClr>
                <a:schemeClr val="bg2"/>
              </a:buClr>
              <a:defRPr/>
            </a:pPr>
            <a:r>
              <a:rPr lang="en-GB" sz="917" b="1" i="1" dirty="0">
                <a:solidFill>
                  <a:srgbClr val="373D6F"/>
                </a:solidFill>
                <a:latin typeface="Century Gothic"/>
                <a:cs typeface="Century Gothic"/>
              </a:rPr>
              <a:t>Lower Spec. </a:t>
            </a:r>
            <a:r>
              <a:rPr lang="en-GB" sz="917" b="1" i="1">
                <a:solidFill>
                  <a:srgbClr val="373D6F"/>
                </a:solidFill>
                <a:latin typeface="Century Gothic"/>
                <a:cs typeface="Century Gothic"/>
              </a:rPr>
              <a:t>Limit:</a:t>
            </a:r>
          </a:p>
          <a:p>
            <a:pPr marL="83330" indent="-83330">
              <a:buClr>
                <a:schemeClr val="bg2"/>
              </a:buClr>
              <a:defRPr/>
            </a:pPr>
            <a:endParaRPr lang="en-GB" sz="917" b="1" i="1" dirty="0">
              <a:solidFill>
                <a:srgbClr val="373D6F"/>
              </a:solidFill>
              <a:latin typeface="Century Gothic"/>
              <a:cs typeface="Century Gothic"/>
            </a:endParaRPr>
          </a:p>
          <a:p>
            <a:pPr marL="83330" indent="-83330">
              <a:buClr>
                <a:schemeClr val="bg2"/>
              </a:buClr>
              <a:defRPr/>
            </a:pPr>
            <a:r>
              <a:rPr lang="en-GB" sz="917" b="1" i="1" dirty="0">
                <a:solidFill>
                  <a:srgbClr val="373D6F"/>
                </a:solidFill>
                <a:latin typeface="Century Gothic"/>
                <a:cs typeface="Century Gothic"/>
              </a:rPr>
              <a:t>Upper Spec. Limit:</a:t>
            </a:r>
          </a:p>
        </p:txBody>
      </p:sp>
      <p:sp>
        <p:nvSpPr>
          <p:cNvPr id="4" name="Rectangle à coins arrondis 3">
            <a:extLst>
              <a:ext uri="{FF2B5EF4-FFF2-40B4-BE49-F238E27FC236}">
                <a16:creationId xmlns:a16="http://schemas.microsoft.com/office/drawing/2014/main" id="{8DB33810-22FB-7912-02C2-9D9DF8E3B5B4}"/>
              </a:ext>
            </a:extLst>
          </p:cNvPr>
          <p:cNvSpPr/>
          <p:nvPr/>
        </p:nvSpPr>
        <p:spPr bwMode="auto">
          <a:xfrm>
            <a:off x="965200" y="703352"/>
            <a:ext cx="8200291" cy="181142"/>
          </a:xfrm>
          <a:prstGeom prst="roundRect">
            <a:avLst>
              <a:gd name="adj" fmla="val 29788"/>
            </a:avLst>
          </a:prstGeom>
          <a:solidFill>
            <a:schemeClr val="tx2">
              <a:lumMod val="10000"/>
              <a:lumOff val="90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ctr" anchorCtr="0" compatLnSpc="1">
            <a:prstTxWarp prst="textNoShape">
              <a:avLst/>
            </a:prstTxWarp>
          </a:bodyPr>
          <a:lstStyle/>
          <a:p>
            <a:pPr marL="83330" indent="-83330">
              <a:buClr>
                <a:schemeClr val="bg2"/>
              </a:buClr>
              <a:defRPr/>
            </a:pPr>
            <a:r>
              <a:rPr lang="en-GB" sz="1083" b="1" dirty="0">
                <a:solidFill>
                  <a:srgbClr val="373D6F"/>
                </a:solidFill>
                <a:latin typeface="Century Gothic"/>
                <a:cs typeface="Century Gothic"/>
              </a:rPr>
              <a:t>CTQ measured:</a:t>
            </a:r>
          </a:p>
        </p:txBody>
      </p:sp>
      <p:sp>
        <p:nvSpPr>
          <p:cNvPr id="5" name="Rounded Rectangle 27">
            <a:extLst>
              <a:ext uri="{FF2B5EF4-FFF2-40B4-BE49-F238E27FC236}">
                <a16:creationId xmlns:a16="http://schemas.microsoft.com/office/drawing/2014/main" id="{A73B79C6-B2F0-9837-4B16-6AC9EA838CC6}"/>
              </a:ext>
            </a:extLst>
          </p:cNvPr>
          <p:cNvSpPr/>
          <p:nvPr/>
        </p:nvSpPr>
        <p:spPr bwMode="ltGray">
          <a:xfrm>
            <a:off x="962917" y="3481392"/>
            <a:ext cx="8182208" cy="1585908"/>
          </a:xfrm>
          <a:prstGeom prst="roundRect">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buClr>
                <a:schemeClr val="bg2"/>
              </a:buClr>
              <a:defRPr/>
            </a:pPr>
            <a:r>
              <a:rPr lang="en-GB" sz="917" b="1" i="1" dirty="0">
                <a:solidFill>
                  <a:srgbClr val="373D6F"/>
                </a:solidFill>
                <a:latin typeface="Century Gothic"/>
                <a:cs typeface="Century Gothic"/>
              </a:rPr>
              <a:t>CTQ measurement system description/picture:</a:t>
            </a:r>
          </a:p>
        </p:txBody>
      </p:sp>
      <p:sp>
        <p:nvSpPr>
          <p:cNvPr id="9" name="Rectangle à coins arrondis 3">
            <a:extLst>
              <a:ext uri="{FF2B5EF4-FFF2-40B4-BE49-F238E27FC236}">
                <a16:creationId xmlns:a16="http://schemas.microsoft.com/office/drawing/2014/main" id="{1F6265EC-EA5A-06C9-382B-85A5A91372FD}"/>
              </a:ext>
            </a:extLst>
          </p:cNvPr>
          <p:cNvSpPr/>
          <p:nvPr/>
        </p:nvSpPr>
        <p:spPr bwMode="auto">
          <a:xfrm>
            <a:off x="991187" y="3218759"/>
            <a:ext cx="8200291" cy="181142"/>
          </a:xfrm>
          <a:prstGeom prst="roundRect">
            <a:avLst>
              <a:gd name="adj" fmla="val 29788"/>
            </a:avLst>
          </a:prstGeom>
          <a:solidFill>
            <a:schemeClr val="tx2">
              <a:lumMod val="10000"/>
              <a:lumOff val="90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ctr" anchorCtr="0" compatLnSpc="1">
            <a:prstTxWarp prst="textNoShape">
              <a:avLst/>
            </a:prstTxWarp>
          </a:bodyPr>
          <a:lstStyle/>
          <a:p>
            <a:pPr marL="83330" indent="-83330">
              <a:buClr>
                <a:schemeClr val="bg2"/>
              </a:buClr>
              <a:defRPr/>
            </a:pPr>
            <a:r>
              <a:rPr lang="en-GB" sz="1083" b="1" dirty="0">
                <a:solidFill>
                  <a:srgbClr val="373D6F"/>
                </a:solidFill>
                <a:latin typeface="Century Gothic"/>
                <a:cs typeface="Century Gothic"/>
              </a:rPr>
              <a:t>Measurement System:</a:t>
            </a:r>
          </a:p>
        </p:txBody>
      </p:sp>
    </p:spTree>
    <p:extLst>
      <p:ext uri="{BB962C8B-B14F-4D97-AF65-F5344CB8AC3E}">
        <p14:creationId xmlns:p14="http://schemas.microsoft.com/office/powerpoint/2010/main" val="2183213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eaLnBrk="1" hangingPunct="1"/>
            <a:r>
              <a:rPr lang="en-US" dirty="0">
                <a:ea typeface="ＭＳ Ｐゴシック" charset="0"/>
                <a:cs typeface="ＭＳ Ｐゴシック" charset="0"/>
              </a:rPr>
              <a:t>Measurement system analysis (continuous CTQ – 1/2)</a:t>
            </a:r>
          </a:p>
        </p:txBody>
      </p:sp>
      <p:sp>
        <p:nvSpPr>
          <p:cNvPr id="2" name="Slide Number Placeholder 1"/>
          <p:cNvSpPr>
            <a:spLocks noGrp="1"/>
          </p:cNvSpPr>
          <p:nvPr>
            <p:ph type="sldNum" sz="quarter" idx="4"/>
          </p:nvPr>
        </p:nvSpPr>
        <p:spPr/>
        <p:txBody>
          <a:bodyPr/>
          <a:lstStyle/>
          <a:p>
            <a:fld id="{591E4058-CBC1-4E73-AEA4-F4C4B69297B9}" type="slidenum">
              <a:rPr lang="fr-FR" smtClean="0"/>
              <a:pPr/>
              <a:t>5</a:t>
            </a:fld>
            <a:endParaRPr lang="fr-FR" dirty="0"/>
          </a:p>
        </p:txBody>
      </p:sp>
      <p:sp>
        <p:nvSpPr>
          <p:cNvPr id="6" name="Rounded Rectangle 27">
            <a:extLst>
              <a:ext uri="{FF2B5EF4-FFF2-40B4-BE49-F238E27FC236}">
                <a16:creationId xmlns:a16="http://schemas.microsoft.com/office/drawing/2014/main" id="{E18E8B3E-D568-83C2-09FD-2B7420ADC0E3}"/>
              </a:ext>
            </a:extLst>
          </p:cNvPr>
          <p:cNvSpPr/>
          <p:nvPr/>
        </p:nvSpPr>
        <p:spPr bwMode="ltGray">
          <a:xfrm>
            <a:off x="962917" y="1091472"/>
            <a:ext cx="8182208" cy="4204427"/>
          </a:xfrm>
          <a:prstGeom prst="roundRect">
            <a:avLst>
              <a:gd name="adj" fmla="val 8847"/>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buClr>
                <a:schemeClr val="bg2"/>
              </a:buClr>
              <a:defRPr/>
            </a:pPr>
            <a:r>
              <a:rPr lang="en-GB" sz="917" b="1" i="1" dirty="0">
                <a:solidFill>
                  <a:srgbClr val="373D6F"/>
                </a:solidFill>
                <a:latin typeface="Century Gothic"/>
                <a:cs typeface="Century Gothic"/>
              </a:rPr>
              <a:t>CTQ measurement system accuracy analysis (i.e., simple linear regression of measurement of several known standards or manual verification of accuracy of IS data or collected data compared to real data with a sample):</a:t>
            </a:r>
          </a:p>
        </p:txBody>
      </p:sp>
      <p:sp>
        <p:nvSpPr>
          <p:cNvPr id="33" name="Rectangle à coins arrondis 3">
            <a:extLst>
              <a:ext uri="{FF2B5EF4-FFF2-40B4-BE49-F238E27FC236}">
                <a16:creationId xmlns:a16="http://schemas.microsoft.com/office/drawing/2014/main" id="{A3474C10-6023-B607-B766-494EF1B5EF52}"/>
              </a:ext>
            </a:extLst>
          </p:cNvPr>
          <p:cNvSpPr/>
          <p:nvPr/>
        </p:nvSpPr>
        <p:spPr bwMode="auto">
          <a:xfrm>
            <a:off x="962918" y="800100"/>
            <a:ext cx="8182208" cy="228600"/>
          </a:xfrm>
          <a:prstGeom prst="roundRect">
            <a:avLst>
              <a:gd name="adj" fmla="val 29788"/>
            </a:avLst>
          </a:prstGeom>
          <a:solidFill>
            <a:schemeClr val="tx2">
              <a:lumMod val="10000"/>
              <a:lumOff val="90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ctr" anchorCtr="0" compatLnSpc="1">
            <a:prstTxWarp prst="textNoShape">
              <a:avLst/>
            </a:prstTxWarp>
          </a:bodyPr>
          <a:lstStyle/>
          <a:p>
            <a:pPr marL="83330" indent="-83330">
              <a:buClr>
                <a:schemeClr val="bg2"/>
              </a:buClr>
              <a:defRPr/>
            </a:pPr>
            <a:r>
              <a:rPr lang="en-GB" sz="1083" b="1" dirty="0">
                <a:solidFill>
                  <a:srgbClr val="373D6F"/>
                </a:solidFill>
                <a:latin typeface="Century Gothic"/>
                <a:cs typeface="Century Gothic"/>
              </a:rPr>
              <a:t>Measurement System Accuracy Analysis</a:t>
            </a:r>
          </a:p>
        </p:txBody>
      </p:sp>
      <p:sp>
        <p:nvSpPr>
          <p:cNvPr id="7" name="TextBox 6">
            <a:extLst>
              <a:ext uri="{FF2B5EF4-FFF2-40B4-BE49-F238E27FC236}">
                <a16:creationId xmlns:a16="http://schemas.microsoft.com/office/drawing/2014/main" id="{74137771-F3FA-49EE-1F8D-37DFB68B6D94}"/>
              </a:ext>
            </a:extLst>
          </p:cNvPr>
          <p:cNvSpPr txBox="1"/>
          <p:nvPr/>
        </p:nvSpPr>
        <p:spPr>
          <a:xfrm>
            <a:off x="3022600" y="2726695"/>
            <a:ext cx="4160113" cy="261610"/>
          </a:xfrm>
          <a:prstGeom prst="rect">
            <a:avLst/>
          </a:prstGeom>
          <a:noFill/>
        </p:spPr>
        <p:txBody>
          <a:bodyPr wrap="none" rtlCol="0">
            <a:spAutoFit/>
          </a:bodyPr>
          <a:lstStyle/>
          <a:p>
            <a:pPr algn="ctr"/>
            <a:r>
              <a:rPr lang="en-US" sz="1100" i="1" dirty="0"/>
              <a:t>linear regression study chart or data collection form picture here</a:t>
            </a:r>
          </a:p>
        </p:txBody>
      </p:sp>
    </p:spTree>
    <p:extLst>
      <p:ext uri="{BB962C8B-B14F-4D97-AF65-F5344CB8AC3E}">
        <p14:creationId xmlns:p14="http://schemas.microsoft.com/office/powerpoint/2010/main" val="2511823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eaLnBrk="1" hangingPunct="1"/>
            <a:r>
              <a:rPr lang="en-US" dirty="0">
                <a:ea typeface="ＭＳ Ｐゴシック" charset="0"/>
                <a:cs typeface="ＭＳ Ｐゴシック" charset="0"/>
              </a:rPr>
              <a:t>Measurement system validation (continuous CTQ 2/2)</a:t>
            </a:r>
          </a:p>
        </p:txBody>
      </p:sp>
      <p:sp>
        <p:nvSpPr>
          <p:cNvPr id="2" name="Slide Number Placeholder 1"/>
          <p:cNvSpPr>
            <a:spLocks noGrp="1"/>
          </p:cNvSpPr>
          <p:nvPr>
            <p:ph type="sldNum" sz="quarter" idx="4"/>
          </p:nvPr>
        </p:nvSpPr>
        <p:spPr/>
        <p:txBody>
          <a:bodyPr/>
          <a:lstStyle/>
          <a:p>
            <a:fld id="{591E4058-CBC1-4E73-AEA4-F4C4B69297B9}" type="slidenum">
              <a:rPr lang="fr-FR" smtClean="0"/>
              <a:pPr/>
              <a:t>6</a:t>
            </a:fld>
            <a:endParaRPr lang="fr-FR" dirty="0"/>
          </a:p>
        </p:txBody>
      </p:sp>
      <p:sp>
        <p:nvSpPr>
          <p:cNvPr id="7" name="Rounded Rectangle 27">
            <a:extLst>
              <a:ext uri="{FF2B5EF4-FFF2-40B4-BE49-F238E27FC236}">
                <a16:creationId xmlns:a16="http://schemas.microsoft.com/office/drawing/2014/main" id="{46C8FA34-54DB-640D-159D-14D00C2E0FC5}"/>
              </a:ext>
            </a:extLst>
          </p:cNvPr>
          <p:cNvSpPr/>
          <p:nvPr/>
        </p:nvSpPr>
        <p:spPr bwMode="ltGray">
          <a:xfrm>
            <a:off x="814316" y="4838700"/>
            <a:ext cx="8182208" cy="493693"/>
          </a:xfrm>
          <a:prstGeom prst="roundRect">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buClr>
                <a:schemeClr val="bg2"/>
              </a:buClr>
              <a:defRPr/>
            </a:pPr>
            <a:r>
              <a:rPr lang="en-GB" sz="917" b="1" i="1" dirty="0">
                <a:solidFill>
                  <a:srgbClr val="373D6F"/>
                </a:solidFill>
                <a:latin typeface="Century Gothic"/>
                <a:cs typeface="Century Gothic"/>
              </a:rPr>
              <a:t>CTQ measurement system validation/conclusion:</a:t>
            </a:r>
          </a:p>
        </p:txBody>
      </p:sp>
      <p:sp>
        <p:nvSpPr>
          <p:cNvPr id="8" name="Rounded Rectangle 27">
            <a:extLst>
              <a:ext uri="{FF2B5EF4-FFF2-40B4-BE49-F238E27FC236}">
                <a16:creationId xmlns:a16="http://schemas.microsoft.com/office/drawing/2014/main" id="{45925076-9C3B-5407-5729-0047B140FABB}"/>
              </a:ext>
            </a:extLst>
          </p:cNvPr>
          <p:cNvSpPr/>
          <p:nvPr/>
        </p:nvSpPr>
        <p:spPr bwMode="ltGray">
          <a:xfrm>
            <a:off x="796233" y="1060986"/>
            <a:ext cx="8200291" cy="3701514"/>
          </a:xfrm>
          <a:prstGeom prst="roundRect">
            <a:avLst>
              <a:gd name="adj" fmla="val 11393"/>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buClr>
                <a:schemeClr val="bg2"/>
              </a:buClr>
              <a:defRPr/>
            </a:pPr>
            <a:r>
              <a:rPr lang="en-GB" sz="917" b="1" i="1" dirty="0">
                <a:solidFill>
                  <a:srgbClr val="373D6F"/>
                </a:solidFill>
                <a:latin typeface="Century Gothic"/>
                <a:cs typeface="Century Gothic"/>
              </a:rPr>
              <a:t>CTQ measurement system precision analysis with gage RR study:</a:t>
            </a:r>
          </a:p>
          <a:p>
            <a:pPr marL="83330" indent="-83330">
              <a:buClr>
                <a:schemeClr val="bg2"/>
              </a:buClr>
              <a:defRPr/>
            </a:pPr>
            <a:r>
              <a:rPr lang="en-GB" sz="917" b="1" i="1" dirty="0">
                <a:solidFill>
                  <a:srgbClr val="373D6F"/>
                </a:solidFill>
                <a:latin typeface="Century Gothic"/>
                <a:cs typeface="Century Gothic"/>
              </a:rPr>
              <a:t>USL=________</a:t>
            </a:r>
          </a:p>
          <a:p>
            <a:pPr marL="83330" indent="-83330">
              <a:buClr>
                <a:schemeClr val="bg2"/>
              </a:buClr>
              <a:defRPr/>
            </a:pPr>
            <a:r>
              <a:rPr lang="en-GB" sz="917" b="1" i="1" dirty="0">
                <a:solidFill>
                  <a:srgbClr val="373D6F"/>
                </a:solidFill>
                <a:latin typeface="Century Gothic"/>
                <a:cs typeface="Century Gothic"/>
              </a:rPr>
              <a:t>LSL=________</a:t>
            </a:r>
          </a:p>
          <a:p>
            <a:pPr marL="83330" indent="-83330">
              <a:buClr>
                <a:schemeClr val="bg2"/>
              </a:buClr>
              <a:defRPr/>
            </a:pPr>
            <a:r>
              <a:rPr lang="en-GB" sz="917" b="1" i="1" dirty="0">
                <a:solidFill>
                  <a:srgbClr val="373D6F"/>
                </a:solidFill>
                <a:latin typeface="Century Gothic"/>
                <a:cs typeface="Century Gothic"/>
              </a:rPr>
              <a:t>Tolerance (USL-LSL)=___________   Unit: _______________</a:t>
            </a:r>
          </a:p>
        </p:txBody>
      </p:sp>
      <p:pic>
        <p:nvPicPr>
          <p:cNvPr id="29" name="Picture 28">
            <a:extLst>
              <a:ext uri="{FF2B5EF4-FFF2-40B4-BE49-F238E27FC236}">
                <a16:creationId xmlns:a16="http://schemas.microsoft.com/office/drawing/2014/main" id="{18A25E95-3DAE-DD28-9756-076331EEB9E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11970" y="3496071"/>
            <a:ext cx="2307461" cy="999146"/>
          </a:xfrm>
          <a:prstGeom prst="rect">
            <a:avLst/>
          </a:prstGeom>
        </p:spPr>
      </p:pic>
      <p:sp>
        <p:nvSpPr>
          <p:cNvPr id="30" name="TextBox 29">
            <a:extLst>
              <a:ext uri="{FF2B5EF4-FFF2-40B4-BE49-F238E27FC236}">
                <a16:creationId xmlns:a16="http://schemas.microsoft.com/office/drawing/2014/main" id="{31EA0379-B5EC-7596-1B53-2DD247D71300}"/>
              </a:ext>
            </a:extLst>
          </p:cNvPr>
          <p:cNvSpPr txBox="1"/>
          <p:nvPr/>
        </p:nvSpPr>
        <p:spPr>
          <a:xfrm>
            <a:off x="3875008" y="4466900"/>
            <a:ext cx="772969" cy="246221"/>
          </a:xfrm>
          <a:prstGeom prst="rect">
            <a:avLst/>
          </a:prstGeom>
          <a:noFill/>
        </p:spPr>
        <p:txBody>
          <a:bodyPr wrap="none" rtlCol="0">
            <a:spAutoFit/>
          </a:bodyPr>
          <a:lstStyle/>
          <a:p>
            <a:pPr algn="ctr"/>
            <a:r>
              <a:rPr lang="en-US" sz="1000" i="1" dirty="0"/>
              <a:t>your value</a:t>
            </a:r>
          </a:p>
        </p:txBody>
      </p:sp>
      <p:sp>
        <p:nvSpPr>
          <p:cNvPr id="31" name="TextBox 30">
            <a:extLst>
              <a:ext uri="{FF2B5EF4-FFF2-40B4-BE49-F238E27FC236}">
                <a16:creationId xmlns:a16="http://schemas.microsoft.com/office/drawing/2014/main" id="{55DF46E6-6A0A-AF7E-F999-83C6CA26F8E4}"/>
              </a:ext>
            </a:extLst>
          </p:cNvPr>
          <p:cNvSpPr txBox="1"/>
          <p:nvPr/>
        </p:nvSpPr>
        <p:spPr>
          <a:xfrm>
            <a:off x="4640743" y="4457700"/>
            <a:ext cx="772969" cy="246221"/>
          </a:xfrm>
          <a:prstGeom prst="rect">
            <a:avLst/>
          </a:prstGeom>
          <a:noFill/>
        </p:spPr>
        <p:txBody>
          <a:bodyPr wrap="none" rtlCol="0">
            <a:spAutoFit/>
          </a:bodyPr>
          <a:lstStyle/>
          <a:p>
            <a:pPr algn="ctr"/>
            <a:r>
              <a:rPr lang="en-US" sz="1000" i="1" dirty="0"/>
              <a:t>your value</a:t>
            </a:r>
          </a:p>
        </p:txBody>
      </p:sp>
      <p:sp>
        <p:nvSpPr>
          <p:cNvPr id="32" name="TextBox 31">
            <a:extLst>
              <a:ext uri="{FF2B5EF4-FFF2-40B4-BE49-F238E27FC236}">
                <a16:creationId xmlns:a16="http://schemas.microsoft.com/office/drawing/2014/main" id="{0F8E1FD0-2A5B-4F0A-985E-A53835CBC40C}"/>
              </a:ext>
            </a:extLst>
          </p:cNvPr>
          <p:cNvSpPr txBox="1"/>
          <p:nvPr/>
        </p:nvSpPr>
        <p:spPr>
          <a:xfrm>
            <a:off x="5384800" y="4457700"/>
            <a:ext cx="772969" cy="246221"/>
          </a:xfrm>
          <a:prstGeom prst="rect">
            <a:avLst/>
          </a:prstGeom>
          <a:noFill/>
        </p:spPr>
        <p:txBody>
          <a:bodyPr wrap="none" rtlCol="0">
            <a:spAutoFit/>
          </a:bodyPr>
          <a:lstStyle/>
          <a:p>
            <a:pPr algn="ctr"/>
            <a:r>
              <a:rPr lang="en-US" sz="1000" i="1" dirty="0"/>
              <a:t>your value</a:t>
            </a:r>
          </a:p>
        </p:txBody>
      </p:sp>
      <p:sp>
        <p:nvSpPr>
          <p:cNvPr id="10" name="Rectangle à coins arrondis 3">
            <a:extLst>
              <a:ext uri="{FF2B5EF4-FFF2-40B4-BE49-F238E27FC236}">
                <a16:creationId xmlns:a16="http://schemas.microsoft.com/office/drawing/2014/main" id="{4D32F5FD-ED9D-9E1A-6910-E235D0D2755D}"/>
              </a:ext>
            </a:extLst>
          </p:cNvPr>
          <p:cNvSpPr/>
          <p:nvPr/>
        </p:nvSpPr>
        <p:spPr bwMode="auto">
          <a:xfrm>
            <a:off x="796233" y="758865"/>
            <a:ext cx="8200291" cy="181142"/>
          </a:xfrm>
          <a:prstGeom prst="roundRect">
            <a:avLst>
              <a:gd name="adj" fmla="val 29788"/>
            </a:avLst>
          </a:prstGeom>
          <a:solidFill>
            <a:schemeClr val="tx2">
              <a:lumMod val="10000"/>
              <a:lumOff val="90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ctr" anchorCtr="0" compatLnSpc="1">
            <a:prstTxWarp prst="textNoShape">
              <a:avLst/>
            </a:prstTxWarp>
          </a:bodyPr>
          <a:lstStyle/>
          <a:p>
            <a:pPr marL="83330" indent="-83330">
              <a:buClr>
                <a:schemeClr val="bg2"/>
              </a:buClr>
              <a:defRPr/>
            </a:pPr>
            <a:r>
              <a:rPr lang="en-GB" sz="1083" b="1" dirty="0">
                <a:solidFill>
                  <a:srgbClr val="373D6F"/>
                </a:solidFill>
                <a:latin typeface="Century Gothic"/>
                <a:cs typeface="Century Gothic"/>
              </a:rPr>
              <a:t>Measurement System Precision Analysis with gage R&amp;R study:</a:t>
            </a:r>
          </a:p>
        </p:txBody>
      </p:sp>
      <p:sp>
        <p:nvSpPr>
          <p:cNvPr id="11" name="TextBox 10">
            <a:extLst>
              <a:ext uri="{FF2B5EF4-FFF2-40B4-BE49-F238E27FC236}">
                <a16:creationId xmlns:a16="http://schemas.microsoft.com/office/drawing/2014/main" id="{8269F722-4ECD-6760-F1F1-F598BC3FF13D}"/>
              </a:ext>
            </a:extLst>
          </p:cNvPr>
          <p:cNvSpPr txBox="1"/>
          <p:nvPr/>
        </p:nvSpPr>
        <p:spPr>
          <a:xfrm>
            <a:off x="2693816" y="1402324"/>
            <a:ext cx="3106941" cy="261610"/>
          </a:xfrm>
          <a:prstGeom prst="rect">
            <a:avLst/>
          </a:prstGeom>
          <a:noFill/>
        </p:spPr>
        <p:txBody>
          <a:bodyPr wrap="none" rtlCol="0">
            <a:spAutoFit/>
          </a:bodyPr>
          <a:lstStyle/>
          <a:p>
            <a:pPr algn="ctr"/>
            <a:r>
              <a:rPr lang="en-US" sz="1100" i="1" dirty="0"/>
              <a:t>Place your own Gage R&amp;R results picture here</a:t>
            </a:r>
          </a:p>
        </p:txBody>
      </p:sp>
      <p:pic>
        <p:nvPicPr>
          <p:cNvPr id="12" name="Picture 11">
            <a:extLst>
              <a:ext uri="{FF2B5EF4-FFF2-40B4-BE49-F238E27FC236}">
                <a16:creationId xmlns:a16="http://schemas.microsoft.com/office/drawing/2014/main" id="{43A1B1B8-96D6-9C14-177F-387691FEF0AD}"/>
              </a:ext>
            </a:extLst>
          </p:cNvPr>
          <p:cNvPicPr>
            <a:picLocks noChangeAspect="1"/>
          </p:cNvPicPr>
          <p:nvPr/>
        </p:nvPicPr>
        <p:blipFill>
          <a:blip r:embed="rId4"/>
          <a:stretch>
            <a:fillRect/>
          </a:stretch>
        </p:blipFill>
        <p:spPr>
          <a:xfrm>
            <a:off x="1019220" y="1922931"/>
            <a:ext cx="7772400" cy="1502228"/>
          </a:xfrm>
          <a:prstGeom prst="rect">
            <a:avLst/>
          </a:prstGeom>
          <a:ln>
            <a:solidFill>
              <a:schemeClr val="accent1"/>
            </a:solidFill>
          </a:ln>
        </p:spPr>
      </p:pic>
      <p:sp>
        <p:nvSpPr>
          <p:cNvPr id="13" name="TextBox 12">
            <a:extLst>
              <a:ext uri="{FF2B5EF4-FFF2-40B4-BE49-F238E27FC236}">
                <a16:creationId xmlns:a16="http://schemas.microsoft.com/office/drawing/2014/main" id="{16EA0879-C7C2-9E44-54F8-04711C80BD8C}"/>
              </a:ext>
            </a:extLst>
          </p:cNvPr>
          <p:cNvSpPr txBox="1"/>
          <p:nvPr/>
        </p:nvSpPr>
        <p:spPr>
          <a:xfrm rot="18911394">
            <a:off x="3727565" y="2356702"/>
            <a:ext cx="2007281" cy="584775"/>
          </a:xfrm>
          <a:prstGeom prst="rect">
            <a:avLst/>
          </a:prstGeom>
          <a:noFill/>
        </p:spPr>
        <p:txBody>
          <a:bodyPr wrap="none" rtlCol="0">
            <a:spAutoFit/>
          </a:bodyPr>
          <a:lstStyle/>
          <a:p>
            <a:r>
              <a:rPr lang="en-US" dirty="0"/>
              <a:t>illustrative</a:t>
            </a:r>
          </a:p>
        </p:txBody>
      </p:sp>
    </p:spTree>
    <p:extLst>
      <p:ext uri="{BB962C8B-B14F-4D97-AF65-F5344CB8AC3E}">
        <p14:creationId xmlns:p14="http://schemas.microsoft.com/office/powerpoint/2010/main" val="1996535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eaLnBrk="1" hangingPunct="1"/>
            <a:r>
              <a:rPr lang="en-US" dirty="0">
                <a:ea typeface="ＭＳ Ｐゴシック" charset="0"/>
                <a:cs typeface="ＭＳ Ｐゴシック" charset="0"/>
              </a:rPr>
              <a:t>Measurement system validation (attribute CTQ)</a:t>
            </a:r>
          </a:p>
        </p:txBody>
      </p:sp>
      <p:sp>
        <p:nvSpPr>
          <p:cNvPr id="2" name="Slide Number Placeholder 1"/>
          <p:cNvSpPr>
            <a:spLocks noGrp="1"/>
          </p:cNvSpPr>
          <p:nvPr>
            <p:ph type="sldNum" sz="quarter" idx="4"/>
          </p:nvPr>
        </p:nvSpPr>
        <p:spPr/>
        <p:txBody>
          <a:bodyPr/>
          <a:lstStyle/>
          <a:p>
            <a:fld id="{591E4058-CBC1-4E73-AEA4-F4C4B69297B9}" type="slidenum">
              <a:rPr lang="fr-FR" smtClean="0"/>
              <a:pPr/>
              <a:t>7</a:t>
            </a:fld>
            <a:endParaRPr lang="fr-FR" dirty="0"/>
          </a:p>
        </p:txBody>
      </p:sp>
      <p:sp>
        <p:nvSpPr>
          <p:cNvPr id="6" name="Rounded Rectangle 27">
            <a:extLst>
              <a:ext uri="{FF2B5EF4-FFF2-40B4-BE49-F238E27FC236}">
                <a16:creationId xmlns:a16="http://schemas.microsoft.com/office/drawing/2014/main" id="{E18E8B3E-D568-83C2-09FD-2B7420ADC0E3}"/>
              </a:ext>
            </a:extLst>
          </p:cNvPr>
          <p:cNvSpPr/>
          <p:nvPr/>
        </p:nvSpPr>
        <p:spPr bwMode="ltGray">
          <a:xfrm>
            <a:off x="962917" y="1127372"/>
            <a:ext cx="8182208" cy="3613587"/>
          </a:xfrm>
          <a:prstGeom prst="roundRect">
            <a:avLst>
              <a:gd name="adj" fmla="val 4441"/>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buClr>
                <a:schemeClr val="bg2"/>
              </a:buClr>
              <a:defRPr/>
            </a:pPr>
            <a:r>
              <a:rPr lang="en-GB" sz="917" b="1" i="1" dirty="0">
                <a:solidFill>
                  <a:srgbClr val="373D6F"/>
                </a:solidFill>
                <a:latin typeface="Century Gothic"/>
                <a:cs typeface="Century Gothic"/>
              </a:rPr>
              <a:t>CTQ measurement system accuracy and precision analysis with a gage RR study including a reference:</a:t>
            </a:r>
          </a:p>
        </p:txBody>
      </p:sp>
      <p:sp>
        <p:nvSpPr>
          <p:cNvPr id="7" name="Rounded Rectangle 27">
            <a:extLst>
              <a:ext uri="{FF2B5EF4-FFF2-40B4-BE49-F238E27FC236}">
                <a16:creationId xmlns:a16="http://schemas.microsoft.com/office/drawing/2014/main" id="{46C8FA34-54DB-640D-159D-14D00C2E0FC5}"/>
              </a:ext>
            </a:extLst>
          </p:cNvPr>
          <p:cNvSpPr/>
          <p:nvPr/>
        </p:nvSpPr>
        <p:spPr bwMode="ltGray">
          <a:xfrm>
            <a:off x="974241" y="4854381"/>
            <a:ext cx="8182208" cy="517719"/>
          </a:xfrm>
          <a:prstGeom prst="roundRect">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buClr>
                <a:schemeClr val="bg2"/>
              </a:buClr>
              <a:defRPr/>
            </a:pPr>
            <a:r>
              <a:rPr lang="en-GB" sz="917" b="1" i="1" dirty="0">
                <a:solidFill>
                  <a:srgbClr val="373D6F"/>
                </a:solidFill>
                <a:latin typeface="Century Gothic"/>
                <a:cs typeface="Century Gothic"/>
              </a:rPr>
              <a:t>CTQ measurement system validation/conclusion:</a:t>
            </a:r>
          </a:p>
        </p:txBody>
      </p:sp>
      <p:sp>
        <p:nvSpPr>
          <p:cNvPr id="10" name="Rectangle à coins arrondis 3">
            <a:extLst>
              <a:ext uri="{FF2B5EF4-FFF2-40B4-BE49-F238E27FC236}">
                <a16:creationId xmlns:a16="http://schemas.microsoft.com/office/drawing/2014/main" id="{BDFE26BD-FFBB-5CA6-B72A-89AAA8DDB60B}"/>
              </a:ext>
            </a:extLst>
          </p:cNvPr>
          <p:cNvSpPr/>
          <p:nvPr/>
        </p:nvSpPr>
        <p:spPr bwMode="auto">
          <a:xfrm>
            <a:off x="796233" y="758865"/>
            <a:ext cx="8200291" cy="181142"/>
          </a:xfrm>
          <a:prstGeom prst="roundRect">
            <a:avLst>
              <a:gd name="adj" fmla="val 29788"/>
            </a:avLst>
          </a:prstGeom>
          <a:solidFill>
            <a:schemeClr val="tx2">
              <a:lumMod val="10000"/>
              <a:lumOff val="90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ctr" anchorCtr="0" compatLnSpc="1">
            <a:prstTxWarp prst="textNoShape">
              <a:avLst/>
            </a:prstTxWarp>
          </a:bodyPr>
          <a:lstStyle/>
          <a:p>
            <a:pPr marL="83330" indent="-83330">
              <a:buClr>
                <a:schemeClr val="bg2"/>
              </a:buClr>
              <a:defRPr/>
            </a:pPr>
            <a:r>
              <a:rPr lang="en-GB" sz="1083" b="1" dirty="0">
                <a:solidFill>
                  <a:srgbClr val="373D6F"/>
                </a:solidFill>
                <a:latin typeface="Century Gothic"/>
                <a:cs typeface="Century Gothic"/>
              </a:rPr>
              <a:t>Measurement System Accuracy &amp; Precision Analysis with gage R&amp;R study:</a:t>
            </a:r>
          </a:p>
        </p:txBody>
      </p:sp>
      <p:pic>
        <p:nvPicPr>
          <p:cNvPr id="12" name="Picture 11">
            <a:extLst>
              <a:ext uri="{FF2B5EF4-FFF2-40B4-BE49-F238E27FC236}">
                <a16:creationId xmlns:a16="http://schemas.microsoft.com/office/drawing/2014/main" id="{17393E27-B003-C861-2661-A64E39DA00E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3800" y="3681187"/>
            <a:ext cx="1079154" cy="974720"/>
          </a:xfrm>
          <a:prstGeom prst="rect">
            <a:avLst/>
          </a:prstGeom>
        </p:spPr>
      </p:pic>
      <p:sp>
        <p:nvSpPr>
          <p:cNvPr id="13" name="TextBox 12">
            <a:extLst>
              <a:ext uri="{FF2B5EF4-FFF2-40B4-BE49-F238E27FC236}">
                <a16:creationId xmlns:a16="http://schemas.microsoft.com/office/drawing/2014/main" id="{8E980290-79E2-BF5A-B13F-257C4912EC82}"/>
              </a:ext>
            </a:extLst>
          </p:cNvPr>
          <p:cNvSpPr txBox="1"/>
          <p:nvPr/>
        </p:nvSpPr>
        <p:spPr>
          <a:xfrm>
            <a:off x="4671273" y="3434966"/>
            <a:ext cx="772969" cy="246221"/>
          </a:xfrm>
          <a:prstGeom prst="rect">
            <a:avLst/>
          </a:prstGeom>
          <a:noFill/>
        </p:spPr>
        <p:txBody>
          <a:bodyPr wrap="none" rtlCol="0">
            <a:spAutoFit/>
          </a:bodyPr>
          <a:lstStyle/>
          <a:p>
            <a:pPr algn="ctr"/>
            <a:r>
              <a:rPr lang="en-US" sz="1000" i="1" dirty="0"/>
              <a:t>your value</a:t>
            </a:r>
          </a:p>
        </p:txBody>
      </p:sp>
      <p:pic>
        <p:nvPicPr>
          <p:cNvPr id="19" name="Picture 18">
            <a:extLst>
              <a:ext uri="{FF2B5EF4-FFF2-40B4-BE49-F238E27FC236}">
                <a16:creationId xmlns:a16="http://schemas.microsoft.com/office/drawing/2014/main" id="{A93B2CB9-38DE-811B-5D82-FBEB3F6F149E}"/>
              </a:ext>
            </a:extLst>
          </p:cNvPr>
          <p:cNvPicPr>
            <a:picLocks noChangeAspect="1"/>
          </p:cNvPicPr>
          <p:nvPr/>
        </p:nvPicPr>
        <p:blipFill>
          <a:blip r:embed="rId4"/>
          <a:stretch>
            <a:fillRect/>
          </a:stretch>
        </p:blipFill>
        <p:spPr>
          <a:xfrm>
            <a:off x="1193800" y="1651257"/>
            <a:ext cx="7696200" cy="2057400"/>
          </a:xfrm>
          <a:prstGeom prst="rect">
            <a:avLst/>
          </a:prstGeom>
          <a:ln>
            <a:solidFill>
              <a:schemeClr val="accent1"/>
            </a:solidFill>
          </a:ln>
        </p:spPr>
      </p:pic>
      <p:sp>
        <p:nvSpPr>
          <p:cNvPr id="11" name="TextBox 10">
            <a:extLst>
              <a:ext uri="{FF2B5EF4-FFF2-40B4-BE49-F238E27FC236}">
                <a16:creationId xmlns:a16="http://schemas.microsoft.com/office/drawing/2014/main" id="{4A2BB787-FBF3-9281-4BA1-1732F704DD06}"/>
              </a:ext>
            </a:extLst>
          </p:cNvPr>
          <p:cNvSpPr txBox="1"/>
          <p:nvPr/>
        </p:nvSpPr>
        <p:spPr>
          <a:xfrm>
            <a:off x="3077535" y="1405172"/>
            <a:ext cx="2887330" cy="261610"/>
          </a:xfrm>
          <a:prstGeom prst="rect">
            <a:avLst/>
          </a:prstGeom>
          <a:noFill/>
        </p:spPr>
        <p:txBody>
          <a:bodyPr wrap="none" rtlCol="0">
            <a:spAutoFit/>
          </a:bodyPr>
          <a:lstStyle/>
          <a:p>
            <a:pPr algn="ctr"/>
            <a:r>
              <a:rPr lang="en-US" sz="1100" i="1" dirty="0"/>
              <a:t>Place your Gage R&amp;R results picture here</a:t>
            </a:r>
          </a:p>
        </p:txBody>
      </p:sp>
      <p:sp>
        <p:nvSpPr>
          <p:cNvPr id="20" name="TextBox 19">
            <a:extLst>
              <a:ext uri="{FF2B5EF4-FFF2-40B4-BE49-F238E27FC236}">
                <a16:creationId xmlns:a16="http://schemas.microsoft.com/office/drawing/2014/main" id="{B7B6A9A6-16AA-71C3-543A-757A8E23C96A}"/>
              </a:ext>
            </a:extLst>
          </p:cNvPr>
          <p:cNvSpPr txBox="1"/>
          <p:nvPr/>
        </p:nvSpPr>
        <p:spPr>
          <a:xfrm rot="18911394">
            <a:off x="4065678" y="2611936"/>
            <a:ext cx="2007281" cy="584775"/>
          </a:xfrm>
          <a:prstGeom prst="rect">
            <a:avLst/>
          </a:prstGeom>
          <a:noFill/>
        </p:spPr>
        <p:txBody>
          <a:bodyPr wrap="none" rtlCol="0">
            <a:spAutoFit/>
          </a:bodyPr>
          <a:lstStyle/>
          <a:p>
            <a:r>
              <a:rPr lang="en-US" dirty="0"/>
              <a:t>illustrative</a:t>
            </a:r>
          </a:p>
        </p:txBody>
      </p:sp>
    </p:spTree>
    <p:extLst>
      <p:ext uri="{BB962C8B-B14F-4D97-AF65-F5344CB8AC3E}">
        <p14:creationId xmlns:p14="http://schemas.microsoft.com/office/powerpoint/2010/main" val="3306648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47975-BD9C-8735-F9CA-2F00CA37F57C}"/>
              </a:ext>
            </a:extLst>
          </p:cNvPr>
          <p:cNvSpPr>
            <a:spLocks noGrp="1"/>
          </p:cNvSpPr>
          <p:nvPr>
            <p:ph type="title"/>
          </p:nvPr>
        </p:nvSpPr>
        <p:spPr/>
        <p:txBody>
          <a:bodyPr/>
          <a:lstStyle/>
          <a:p>
            <a:r>
              <a:rPr lang="en-US" dirty="0"/>
              <a:t>Measurement System Improvement actions</a:t>
            </a:r>
          </a:p>
        </p:txBody>
      </p:sp>
      <p:sp>
        <p:nvSpPr>
          <p:cNvPr id="3" name="Content Placeholder 2">
            <a:extLst>
              <a:ext uri="{FF2B5EF4-FFF2-40B4-BE49-F238E27FC236}">
                <a16:creationId xmlns:a16="http://schemas.microsoft.com/office/drawing/2014/main" id="{69D908AE-2670-BBFD-D29C-345B1C461361}"/>
              </a:ext>
            </a:extLst>
          </p:cNvPr>
          <p:cNvSpPr>
            <a:spLocks noGrp="1"/>
          </p:cNvSpPr>
          <p:nvPr>
            <p:ph idx="1"/>
          </p:nvPr>
        </p:nvSpPr>
        <p:spPr/>
        <p:txBody>
          <a:bodyPr/>
          <a:lstStyle/>
          <a:p>
            <a:r>
              <a:rPr lang="en-US" dirty="0"/>
              <a:t>For non-validated measurement system(s) only</a:t>
            </a:r>
          </a:p>
        </p:txBody>
      </p:sp>
      <p:sp>
        <p:nvSpPr>
          <p:cNvPr id="4" name="Slide Number Placeholder 3">
            <a:extLst>
              <a:ext uri="{FF2B5EF4-FFF2-40B4-BE49-F238E27FC236}">
                <a16:creationId xmlns:a16="http://schemas.microsoft.com/office/drawing/2014/main" id="{BEF9D94B-08EF-9D15-1DB7-5D739DB2C985}"/>
              </a:ext>
            </a:extLst>
          </p:cNvPr>
          <p:cNvSpPr>
            <a:spLocks noGrp="1"/>
          </p:cNvSpPr>
          <p:nvPr>
            <p:ph type="sldNum" sz="quarter" idx="4"/>
          </p:nvPr>
        </p:nvSpPr>
        <p:spPr/>
        <p:txBody>
          <a:bodyPr/>
          <a:lstStyle/>
          <a:p>
            <a:pPr>
              <a:defRPr/>
            </a:pPr>
            <a:fld id="{39D2F8D3-A4FC-4CC9-A246-019C29B7404A}" type="slidenum">
              <a:rPr lang="en-US" smtClean="0"/>
              <a:pPr>
                <a:defRPr/>
              </a:pPr>
              <a:t>8</a:t>
            </a:fld>
            <a:endParaRPr lang="en-US" dirty="0"/>
          </a:p>
        </p:txBody>
      </p:sp>
    </p:spTree>
    <p:extLst>
      <p:ext uri="{BB962C8B-B14F-4D97-AF65-F5344CB8AC3E}">
        <p14:creationId xmlns:p14="http://schemas.microsoft.com/office/powerpoint/2010/main" val="4061517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BA05B-D0D2-DFA9-6EEB-0CC8F1836A03}"/>
              </a:ext>
            </a:extLst>
          </p:cNvPr>
          <p:cNvSpPr>
            <a:spLocks noGrp="1"/>
          </p:cNvSpPr>
          <p:nvPr>
            <p:ph type="title"/>
          </p:nvPr>
        </p:nvSpPr>
        <p:spPr/>
        <p:txBody>
          <a:bodyPr/>
          <a:lstStyle/>
          <a:p>
            <a:r>
              <a:rPr lang="en-US" dirty="0"/>
              <a:t>Process capability (continuous CTQ)</a:t>
            </a:r>
          </a:p>
        </p:txBody>
      </p:sp>
      <p:sp>
        <p:nvSpPr>
          <p:cNvPr id="4" name="Slide Number Placeholder 3">
            <a:extLst>
              <a:ext uri="{FF2B5EF4-FFF2-40B4-BE49-F238E27FC236}">
                <a16:creationId xmlns:a16="http://schemas.microsoft.com/office/drawing/2014/main" id="{EE7599F4-852D-A952-20C5-B86C408DC192}"/>
              </a:ext>
            </a:extLst>
          </p:cNvPr>
          <p:cNvSpPr>
            <a:spLocks noGrp="1"/>
          </p:cNvSpPr>
          <p:nvPr>
            <p:ph type="sldNum" sz="quarter" idx="4"/>
          </p:nvPr>
        </p:nvSpPr>
        <p:spPr/>
        <p:txBody>
          <a:bodyPr/>
          <a:lstStyle/>
          <a:p>
            <a:pPr>
              <a:defRPr/>
            </a:pPr>
            <a:fld id="{39D2F8D3-A4FC-4CC9-A246-019C29B7404A}" type="slidenum">
              <a:rPr lang="en-US" smtClean="0"/>
              <a:pPr>
                <a:defRPr/>
              </a:pPr>
              <a:t>9</a:t>
            </a:fld>
            <a:endParaRPr lang="en-US" dirty="0"/>
          </a:p>
        </p:txBody>
      </p:sp>
      <p:pic>
        <p:nvPicPr>
          <p:cNvPr id="5" name="Picture 4" descr="Capture d’écran 2013-08-17 à 18.06.04.png">
            <a:extLst>
              <a:ext uri="{FF2B5EF4-FFF2-40B4-BE49-F238E27FC236}">
                <a16:creationId xmlns:a16="http://schemas.microsoft.com/office/drawing/2014/main" id="{BEDF7DA5-72EA-1D8C-7287-79B67A4D77C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79400" y="800099"/>
            <a:ext cx="7467600" cy="4676673"/>
          </a:xfrm>
          <a:prstGeom prst="rect">
            <a:avLst/>
          </a:prstGeom>
        </p:spPr>
      </p:pic>
      <p:sp>
        <p:nvSpPr>
          <p:cNvPr id="7" name="TextBox 6">
            <a:extLst>
              <a:ext uri="{FF2B5EF4-FFF2-40B4-BE49-F238E27FC236}">
                <a16:creationId xmlns:a16="http://schemas.microsoft.com/office/drawing/2014/main" id="{1E39E455-479D-C394-3B87-291CAE863DD7}"/>
              </a:ext>
            </a:extLst>
          </p:cNvPr>
          <p:cNvSpPr txBox="1"/>
          <p:nvPr/>
        </p:nvSpPr>
        <p:spPr>
          <a:xfrm rot="18911394">
            <a:off x="3622851" y="2565112"/>
            <a:ext cx="2007281" cy="584775"/>
          </a:xfrm>
          <a:prstGeom prst="rect">
            <a:avLst/>
          </a:prstGeom>
          <a:noFill/>
        </p:spPr>
        <p:txBody>
          <a:bodyPr wrap="none" rtlCol="0">
            <a:spAutoFit/>
          </a:bodyPr>
          <a:lstStyle/>
          <a:p>
            <a:r>
              <a:rPr lang="en-US" dirty="0"/>
              <a:t>illustrative</a:t>
            </a:r>
          </a:p>
        </p:txBody>
      </p:sp>
      <p:pic>
        <p:nvPicPr>
          <p:cNvPr id="8" name="Picture 7" descr="Capture d’écran 2013-08-18 à 12.36.32.png">
            <a:extLst>
              <a:ext uri="{FF2B5EF4-FFF2-40B4-BE49-F238E27FC236}">
                <a16:creationId xmlns:a16="http://schemas.microsoft.com/office/drawing/2014/main" id="{AFA9CBC2-2556-02D6-F749-F1A6D202579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823200" y="800100"/>
            <a:ext cx="2184236" cy="2209193"/>
          </a:xfrm>
          <a:prstGeom prst="rect">
            <a:avLst/>
          </a:prstGeom>
        </p:spPr>
      </p:pic>
      <p:pic>
        <p:nvPicPr>
          <p:cNvPr id="9" name="Picture 8" descr="Capture d’écran 2013-08-18 à 17.17.02.png">
            <a:extLst>
              <a:ext uri="{FF2B5EF4-FFF2-40B4-BE49-F238E27FC236}">
                <a16:creationId xmlns:a16="http://schemas.microsoft.com/office/drawing/2014/main" id="{A7FE3A4A-75D4-0C2C-B404-47527B06909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823200" y="3086100"/>
            <a:ext cx="2184236" cy="2390673"/>
          </a:xfrm>
          <a:prstGeom prst="rect">
            <a:avLst/>
          </a:prstGeom>
        </p:spPr>
      </p:pic>
    </p:spTree>
    <p:extLst>
      <p:ext uri="{BB962C8B-B14F-4D97-AF65-F5344CB8AC3E}">
        <p14:creationId xmlns:p14="http://schemas.microsoft.com/office/powerpoint/2010/main" val="4051410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pture d’écran 2013-09-01 à 11.26.14.png">
            <a:extLst>
              <a:ext uri="{FF2B5EF4-FFF2-40B4-BE49-F238E27FC236}">
                <a16:creationId xmlns:a16="http://schemas.microsoft.com/office/drawing/2014/main" id="{225328BD-6798-786A-0601-C847A7B49E4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6888" y="1229233"/>
            <a:ext cx="2930829" cy="3152267"/>
          </a:xfrm>
          <a:prstGeom prst="rect">
            <a:avLst/>
          </a:prstGeom>
        </p:spPr>
      </p:pic>
      <p:sp>
        <p:nvSpPr>
          <p:cNvPr id="2" name="Title 1">
            <a:extLst>
              <a:ext uri="{FF2B5EF4-FFF2-40B4-BE49-F238E27FC236}">
                <a16:creationId xmlns:a16="http://schemas.microsoft.com/office/drawing/2014/main" id="{3F6BA05B-D0D2-DFA9-6EEB-0CC8F1836A03}"/>
              </a:ext>
            </a:extLst>
          </p:cNvPr>
          <p:cNvSpPr>
            <a:spLocks noGrp="1"/>
          </p:cNvSpPr>
          <p:nvPr>
            <p:ph type="title"/>
          </p:nvPr>
        </p:nvSpPr>
        <p:spPr/>
        <p:txBody>
          <a:bodyPr/>
          <a:lstStyle/>
          <a:p>
            <a:r>
              <a:rPr lang="en-US" dirty="0"/>
              <a:t>Process capability (attribute CTQ)</a:t>
            </a:r>
          </a:p>
        </p:txBody>
      </p:sp>
      <p:sp>
        <p:nvSpPr>
          <p:cNvPr id="4" name="Slide Number Placeholder 3">
            <a:extLst>
              <a:ext uri="{FF2B5EF4-FFF2-40B4-BE49-F238E27FC236}">
                <a16:creationId xmlns:a16="http://schemas.microsoft.com/office/drawing/2014/main" id="{EE7599F4-852D-A952-20C5-B86C408DC192}"/>
              </a:ext>
            </a:extLst>
          </p:cNvPr>
          <p:cNvSpPr>
            <a:spLocks noGrp="1"/>
          </p:cNvSpPr>
          <p:nvPr>
            <p:ph type="sldNum" sz="quarter" idx="4"/>
          </p:nvPr>
        </p:nvSpPr>
        <p:spPr/>
        <p:txBody>
          <a:bodyPr/>
          <a:lstStyle/>
          <a:p>
            <a:pPr>
              <a:defRPr/>
            </a:pPr>
            <a:fld id="{39D2F8D3-A4FC-4CC9-A246-019C29B7404A}" type="slidenum">
              <a:rPr lang="en-US" smtClean="0"/>
              <a:pPr>
                <a:defRPr/>
              </a:pPr>
              <a:t>10</a:t>
            </a:fld>
            <a:endParaRPr lang="en-US" dirty="0"/>
          </a:p>
        </p:txBody>
      </p:sp>
      <p:sp>
        <p:nvSpPr>
          <p:cNvPr id="7" name="TextBox 6">
            <a:extLst>
              <a:ext uri="{FF2B5EF4-FFF2-40B4-BE49-F238E27FC236}">
                <a16:creationId xmlns:a16="http://schemas.microsoft.com/office/drawing/2014/main" id="{1E39E455-479D-C394-3B87-291CAE863DD7}"/>
              </a:ext>
            </a:extLst>
          </p:cNvPr>
          <p:cNvSpPr txBox="1"/>
          <p:nvPr/>
        </p:nvSpPr>
        <p:spPr>
          <a:xfrm rot="18911394">
            <a:off x="1149234" y="1851604"/>
            <a:ext cx="2007281" cy="584775"/>
          </a:xfrm>
          <a:prstGeom prst="rect">
            <a:avLst/>
          </a:prstGeom>
          <a:noFill/>
        </p:spPr>
        <p:txBody>
          <a:bodyPr wrap="none" rtlCol="0">
            <a:spAutoFit/>
          </a:bodyPr>
          <a:lstStyle/>
          <a:p>
            <a:r>
              <a:rPr lang="en-US" dirty="0"/>
              <a:t>illustrative</a:t>
            </a:r>
          </a:p>
        </p:txBody>
      </p:sp>
      <p:pic>
        <p:nvPicPr>
          <p:cNvPr id="6" name="Picture 5">
            <a:extLst>
              <a:ext uri="{FF2B5EF4-FFF2-40B4-BE49-F238E27FC236}">
                <a16:creationId xmlns:a16="http://schemas.microsoft.com/office/drawing/2014/main" id="{9008F8AE-F76D-0E10-8A64-0898562A90C3}"/>
              </a:ext>
            </a:extLst>
          </p:cNvPr>
          <p:cNvPicPr>
            <a:picLocks noChangeAspect="1"/>
          </p:cNvPicPr>
          <p:nvPr/>
        </p:nvPicPr>
        <p:blipFill>
          <a:blip r:embed="rId3"/>
          <a:stretch>
            <a:fillRect/>
          </a:stretch>
        </p:blipFill>
        <p:spPr>
          <a:xfrm>
            <a:off x="4027288" y="1279896"/>
            <a:ext cx="5091312" cy="3101604"/>
          </a:xfrm>
          <a:prstGeom prst="rect">
            <a:avLst/>
          </a:prstGeom>
        </p:spPr>
      </p:pic>
      <p:sp>
        <p:nvSpPr>
          <p:cNvPr id="10" name="TextBox 9">
            <a:extLst>
              <a:ext uri="{FF2B5EF4-FFF2-40B4-BE49-F238E27FC236}">
                <a16:creationId xmlns:a16="http://schemas.microsoft.com/office/drawing/2014/main" id="{CD01552A-1C00-F03A-8C65-74CD1FB89893}"/>
              </a:ext>
            </a:extLst>
          </p:cNvPr>
          <p:cNvSpPr txBox="1"/>
          <p:nvPr/>
        </p:nvSpPr>
        <p:spPr>
          <a:xfrm rot="18911394">
            <a:off x="5713919" y="2207066"/>
            <a:ext cx="2007281" cy="584775"/>
          </a:xfrm>
          <a:prstGeom prst="rect">
            <a:avLst/>
          </a:prstGeom>
          <a:noFill/>
        </p:spPr>
        <p:txBody>
          <a:bodyPr wrap="none" rtlCol="0">
            <a:spAutoFit/>
          </a:bodyPr>
          <a:lstStyle/>
          <a:p>
            <a:r>
              <a:rPr lang="en-US" dirty="0"/>
              <a:t>illustrative</a:t>
            </a:r>
          </a:p>
        </p:txBody>
      </p:sp>
    </p:spTree>
    <p:extLst>
      <p:ext uri="{BB962C8B-B14F-4D97-AF65-F5344CB8AC3E}">
        <p14:creationId xmlns:p14="http://schemas.microsoft.com/office/powerpoint/2010/main" val="3954222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defRPr/>
            </a:pPr>
            <a:fld id="{ED4D0495-C4FC-4B53-9FA2-11D3D0EC6A9D}" type="slidenum">
              <a:rPr lang="fr-FR" smtClean="0"/>
              <a:pPr>
                <a:defRPr/>
              </a:pPr>
              <a:t>11</a:t>
            </a:fld>
            <a:endParaRPr lang="fr-FR"/>
          </a:p>
        </p:txBody>
      </p:sp>
      <p:sp>
        <p:nvSpPr>
          <p:cNvPr id="13315" name="Rectangle 3"/>
          <p:cNvSpPr>
            <a:spLocks noGrp="1" noChangeArrowheads="1"/>
          </p:cNvSpPr>
          <p:nvPr>
            <p:ph type="title"/>
          </p:nvPr>
        </p:nvSpPr>
        <p:spPr/>
        <p:txBody>
          <a:bodyPr>
            <a:normAutofit fontScale="90000"/>
          </a:bodyPr>
          <a:lstStyle/>
          <a:p>
            <a:pPr eaLnBrk="1" hangingPunct="1"/>
            <a:r>
              <a:rPr lang="en-US" dirty="0">
                <a:cs typeface="Arial" charset="0"/>
              </a:rPr>
              <a:t>Updated Business Case/Financial Analysis</a:t>
            </a:r>
          </a:p>
        </p:txBody>
      </p:sp>
      <p:sp>
        <p:nvSpPr>
          <p:cNvPr id="3" name="Rectangle à coins arrondis 6">
            <a:extLst>
              <a:ext uri="{FF2B5EF4-FFF2-40B4-BE49-F238E27FC236}">
                <a16:creationId xmlns:a16="http://schemas.microsoft.com/office/drawing/2014/main" id="{7B591EAC-944D-6AC3-048E-04AFDE0B9B71}"/>
              </a:ext>
            </a:extLst>
          </p:cNvPr>
          <p:cNvSpPr/>
          <p:nvPr/>
        </p:nvSpPr>
        <p:spPr bwMode="auto">
          <a:xfrm>
            <a:off x="1427573" y="1104900"/>
            <a:ext cx="7325506" cy="960107"/>
          </a:xfrm>
          <a:prstGeom prst="roundRect">
            <a:avLst>
              <a:gd name="adj" fmla="val 5252"/>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buClr>
                <a:schemeClr val="bg2"/>
              </a:buClr>
              <a:defRPr/>
            </a:pPr>
            <a:r>
              <a:rPr lang="en-US" sz="917" b="1" i="1" dirty="0">
                <a:solidFill>
                  <a:srgbClr val="373D6F"/>
                </a:solidFill>
                <a:latin typeface="Century Gothic"/>
                <a:cs typeface="Century Gothic"/>
              </a:rPr>
              <a:t>Hard Benefits </a:t>
            </a:r>
            <a:r>
              <a:rPr lang="en-US" sz="917" i="1" dirty="0">
                <a:solidFill>
                  <a:srgbClr val="373D6F"/>
                </a:solidFill>
                <a:latin typeface="Century Gothic"/>
                <a:cs typeface="Century Gothic"/>
              </a:rPr>
              <a:t>over a 12-month period:</a:t>
            </a:r>
          </a:p>
          <a:p>
            <a:pPr marL="83330" indent="-83330">
              <a:buClr>
                <a:schemeClr val="bg2"/>
              </a:buClr>
              <a:defRPr/>
            </a:pPr>
            <a:endParaRPr lang="en-US" sz="917" i="1" dirty="0">
              <a:solidFill>
                <a:srgbClr val="373D6F"/>
              </a:solidFill>
              <a:latin typeface="Century Gothic"/>
              <a:cs typeface="Century Gothic"/>
            </a:endParaRPr>
          </a:p>
          <a:p>
            <a:pPr marL="83330" indent="-83330">
              <a:buClr>
                <a:schemeClr val="bg2"/>
              </a:buClr>
              <a:defRPr/>
            </a:pPr>
            <a:endParaRPr lang="en-US" sz="917" i="1" dirty="0">
              <a:solidFill>
                <a:srgbClr val="373D6F"/>
              </a:solidFill>
              <a:latin typeface="Century Gothic"/>
              <a:cs typeface="Century Gothic"/>
            </a:endParaRPr>
          </a:p>
          <a:p>
            <a:pPr marL="83330" indent="-83330">
              <a:buClr>
                <a:schemeClr val="bg2"/>
              </a:buClr>
              <a:defRPr/>
            </a:pPr>
            <a:r>
              <a:rPr lang="en-US" sz="917" i="1" dirty="0">
                <a:solidFill>
                  <a:srgbClr val="373D6F"/>
                </a:solidFill>
                <a:latin typeface="Century Gothic"/>
                <a:cs typeface="Century Gothic"/>
              </a:rPr>
              <a:t>Assumptions made:</a:t>
            </a:r>
          </a:p>
          <a:p>
            <a:pPr marL="190498" indent="-190498">
              <a:buClr>
                <a:schemeClr val="tx1"/>
              </a:buClr>
              <a:buFont typeface="+mj-lt"/>
              <a:buAutoNum type="arabicPeriod"/>
              <a:defRPr/>
            </a:pPr>
            <a:r>
              <a:rPr lang="en-US" sz="917" i="1" dirty="0">
                <a:solidFill>
                  <a:srgbClr val="373D6F"/>
                </a:solidFill>
                <a:latin typeface="Century Gothic"/>
                <a:cs typeface="Century Gothic"/>
              </a:rPr>
              <a:t> </a:t>
            </a:r>
          </a:p>
          <a:p>
            <a:pPr marL="83330" indent="-83330">
              <a:buClr>
                <a:schemeClr val="bg2"/>
              </a:buClr>
              <a:defRPr/>
            </a:pPr>
            <a:endParaRPr lang="en-US" sz="917" i="1" dirty="0">
              <a:solidFill>
                <a:srgbClr val="373D6F"/>
              </a:solidFill>
              <a:latin typeface="Century Gothic"/>
              <a:cs typeface="Century Gothic"/>
            </a:endParaRPr>
          </a:p>
        </p:txBody>
      </p:sp>
      <p:sp>
        <p:nvSpPr>
          <p:cNvPr id="4" name="Rectangle à coins arrondis 6">
            <a:extLst>
              <a:ext uri="{FF2B5EF4-FFF2-40B4-BE49-F238E27FC236}">
                <a16:creationId xmlns:a16="http://schemas.microsoft.com/office/drawing/2014/main" id="{C0655541-A504-39DC-D1EB-D5B165952D53}"/>
              </a:ext>
            </a:extLst>
          </p:cNvPr>
          <p:cNvSpPr/>
          <p:nvPr/>
        </p:nvSpPr>
        <p:spPr bwMode="auto">
          <a:xfrm>
            <a:off x="1427572" y="2125015"/>
            <a:ext cx="7346156" cy="1020113"/>
          </a:xfrm>
          <a:prstGeom prst="roundRect">
            <a:avLst>
              <a:gd name="adj" fmla="val 5252"/>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buClr>
                <a:schemeClr val="bg2"/>
              </a:buClr>
              <a:defRPr/>
            </a:pPr>
            <a:r>
              <a:rPr lang="en-US" sz="917" b="1" i="1" dirty="0">
                <a:solidFill>
                  <a:srgbClr val="373D6F"/>
                </a:solidFill>
                <a:latin typeface="Century Gothic"/>
                <a:cs typeface="Century Gothic"/>
              </a:rPr>
              <a:t>FTE (Full Time Equivalent) Benefits</a:t>
            </a:r>
            <a:r>
              <a:rPr lang="en-US" sz="917" i="1" dirty="0">
                <a:solidFill>
                  <a:srgbClr val="373D6F"/>
                </a:solidFill>
                <a:latin typeface="Century Gothic"/>
                <a:cs typeface="Century Gothic"/>
              </a:rPr>
              <a:t>:</a:t>
            </a:r>
          </a:p>
          <a:p>
            <a:pPr marL="83330" indent="-83330">
              <a:buClr>
                <a:schemeClr val="bg2"/>
              </a:buClr>
              <a:defRPr/>
            </a:pPr>
            <a:endParaRPr lang="en-US" sz="917" i="1" dirty="0">
              <a:solidFill>
                <a:srgbClr val="373D6F"/>
              </a:solidFill>
              <a:latin typeface="Century Gothic"/>
              <a:cs typeface="Century Gothic"/>
            </a:endParaRPr>
          </a:p>
          <a:p>
            <a:pPr marL="83330" indent="-83330">
              <a:buClr>
                <a:schemeClr val="bg2"/>
              </a:buClr>
              <a:defRPr/>
            </a:pPr>
            <a:endParaRPr lang="en-US" sz="917" i="1" dirty="0">
              <a:solidFill>
                <a:srgbClr val="373D6F"/>
              </a:solidFill>
              <a:latin typeface="Century Gothic"/>
              <a:cs typeface="Century Gothic"/>
            </a:endParaRPr>
          </a:p>
          <a:p>
            <a:pPr marL="83330" indent="-83330">
              <a:buClr>
                <a:schemeClr val="bg2"/>
              </a:buClr>
              <a:defRPr/>
            </a:pPr>
            <a:r>
              <a:rPr lang="en-US" sz="917" i="1" dirty="0">
                <a:solidFill>
                  <a:srgbClr val="373D6F"/>
                </a:solidFill>
                <a:latin typeface="Century Gothic"/>
                <a:cs typeface="Century Gothic"/>
              </a:rPr>
              <a:t>Assumptions made:</a:t>
            </a:r>
          </a:p>
          <a:p>
            <a:pPr marL="83330" indent="-83330">
              <a:buClr>
                <a:schemeClr val="bg2"/>
              </a:buClr>
              <a:defRPr/>
            </a:pPr>
            <a:endParaRPr lang="en-US" sz="917" i="1" dirty="0">
              <a:solidFill>
                <a:srgbClr val="373D6F"/>
              </a:solidFill>
              <a:latin typeface="Century Gothic"/>
              <a:cs typeface="Century Gothic"/>
            </a:endParaRPr>
          </a:p>
        </p:txBody>
      </p:sp>
      <p:sp>
        <p:nvSpPr>
          <p:cNvPr id="5" name="Rectangle à coins arrondis 6">
            <a:extLst>
              <a:ext uri="{FF2B5EF4-FFF2-40B4-BE49-F238E27FC236}">
                <a16:creationId xmlns:a16="http://schemas.microsoft.com/office/drawing/2014/main" id="{E3AC0685-BB34-B109-4F2D-DE471F5FFBC4}"/>
              </a:ext>
            </a:extLst>
          </p:cNvPr>
          <p:cNvSpPr/>
          <p:nvPr/>
        </p:nvSpPr>
        <p:spPr bwMode="auto">
          <a:xfrm>
            <a:off x="1427572" y="3192069"/>
            <a:ext cx="7346156" cy="931532"/>
          </a:xfrm>
          <a:prstGeom prst="roundRect">
            <a:avLst>
              <a:gd name="adj" fmla="val 5252"/>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buClr>
                <a:schemeClr val="bg2"/>
              </a:buClr>
              <a:defRPr/>
            </a:pPr>
            <a:r>
              <a:rPr lang="en-US" sz="917" b="1" i="1" dirty="0">
                <a:solidFill>
                  <a:srgbClr val="373D6F"/>
                </a:solidFill>
                <a:latin typeface="Century Gothic"/>
                <a:cs typeface="Century Gothic"/>
              </a:rPr>
              <a:t>Soft Benefits Benefits</a:t>
            </a:r>
            <a:r>
              <a:rPr lang="en-US" sz="917" i="1" dirty="0">
                <a:solidFill>
                  <a:srgbClr val="373D6F"/>
                </a:solidFill>
                <a:latin typeface="Century Gothic"/>
                <a:cs typeface="Century Gothic"/>
              </a:rPr>
              <a:t>:</a:t>
            </a:r>
          </a:p>
          <a:p>
            <a:pPr marL="83330" indent="-83330">
              <a:buClr>
                <a:schemeClr val="bg2"/>
              </a:buClr>
              <a:defRPr/>
            </a:pPr>
            <a:endParaRPr lang="en-US" sz="917" i="1" dirty="0">
              <a:solidFill>
                <a:srgbClr val="373D6F"/>
              </a:solidFill>
              <a:latin typeface="Century Gothic"/>
              <a:cs typeface="Century Gothic"/>
            </a:endParaRPr>
          </a:p>
          <a:p>
            <a:pPr marL="83330" indent="-83330">
              <a:buClr>
                <a:schemeClr val="bg2"/>
              </a:buClr>
              <a:defRPr/>
            </a:pPr>
            <a:endParaRPr lang="en-US" sz="917" i="1" dirty="0">
              <a:solidFill>
                <a:srgbClr val="373D6F"/>
              </a:solidFill>
              <a:latin typeface="Century Gothic"/>
              <a:cs typeface="Century Gothic"/>
            </a:endParaRPr>
          </a:p>
          <a:p>
            <a:pPr marL="83330" indent="-83330">
              <a:buClr>
                <a:schemeClr val="bg2"/>
              </a:buClr>
              <a:defRPr/>
            </a:pPr>
            <a:r>
              <a:rPr lang="en-US" sz="917" i="1" dirty="0">
                <a:solidFill>
                  <a:srgbClr val="373D6F"/>
                </a:solidFill>
                <a:latin typeface="Century Gothic"/>
                <a:cs typeface="Century Gothic"/>
              </a:rPr>
              <a:t>Assumptions made:</a:t>
            </a:r>
          </a:p>
          <a:p>
            <a:pPr marL="83330" indent="-83330">
              <a:buClr>
                <a:schemeClr val="bg2"/>
              </a:buClr>
              <a:defRPr/>
            </a:pPr>
            <a:endParaRPr lang="en-US" sz="917" i="1" dirty="0">
              <a:solidFill>
                <a:srgbClr val="373D6F"/>
              </a:solidFill>
              <a:latin typeface="Century Gothic"/>
              <a:cs typeface="Century Gothic"/>
            </a:endParaRPr>
          </a:p>
        </p:txBody>
      </p:sp>
      <p:sp>
        <p:nvSpPr>
          <p:cNvPr id="7" name="Rectangle à coins arrondis 6">
            <a:extLst>
              <a:ext uri="{FF2B5EF4-FFF2-40B4-BE49-F238E27FC236}">
                <a16:creationId xmlns:a16="http://schemas.microsoft.com/office/drawing/2014/main" id="{4185C789-8018-71C6-AA43-29B48E34D52C}"/>
              </a:ext>
            </a:extLst>
          </p:cNvPr>
          <p:cNvSpPr/>
          <p:nvPr/>
        </p:nvSpPr>
        <p:spPr bwMode="auto">
          <a:xfrm>
            <a:off x="1441442" y="4152175"/>
            <a:ext cx="7346156" cy="804532"/>
          </a:xfrm>
          <a:prstGeom prst="roundRect">
            <a:avLst>
              <a:gd name="adj" fmla="val 5252"/>
            </a:avLst>
          </a:prstGeom>
          <a:solidFill>
            <a:schemeClr val="bg1">
              <a:lumMod val="95000"/>
            </a:schemeClr>
          </a:solidFill>
          <a:ln>
            <a:solidFill>
              <a:schemeClr val="bg1">
                <a:lumMod val="65000"/>
              </a:schemeClr>
            </a:solid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38869" tIns="38869" rIns="38869" bIns="38869" numCol="1" rtlCol="0" anchor="t" anchorCtr="0" compatLnSpc="1">
            <a:prstTxWarp prst="textNoShape">
              <a:avLst/>
            </a:prstTxWarp>
          </a:bodyPr>
          <a:lstStyle/>
          <a:p>
            <a:pPr marL="83330" indent="-83330">
              <a:buClr>
                <a:schemeClr val="bg2"/>
              </a:buClr>
              <a:defRPr/>
            </a:pPr>
            <a:r>
              <a:rPr lang="en-US" sz="917" b="1" i="1" dirty="0">
                <a:solidFill>
                  <a:srgbClr val="373D6F"/>
                </a:solidFill>
                <a:latin typeface="Century Gothic"/>
                <a:cs typeface="Century Gothic"/>
              </a:rPr>
              <a:t>Project anticipated costs</a:t>
            </a:r>
            <a:r>
              <a:rPr lang="en-US" sz="917" i="1" dirty="0">
                <a:solidFill>
                  <a:srgbClr val="373D6F"/>
                </a:solidFill>
                <a:latin typeface="Century Gothic"/>
                <a:cs typeface="Century Gothic"/>
              </a:rPr>
              <a:t>:</a:t>
            </a:r>
          </a:p>
          <a:p>
            <a:pPr marL="83330" indent="-83330">
              <a:buClr>
                <a:schemeClr val="bg2"/>
              </a:buClr>
              <a:defRPr/>
            </a:pPr>
            <a:endParaRPr lang="en-US" sz="917" i="1" dirty="0">
              <a:solidFill>
                <a:srgbClr val="373D6F"/>
              </a:solidFill>
              <a:latin typeface="Century Gothic"/>
              <a:cs typeface="Century Gothic"/>
            </a:endParaRPr>
          </a:p>
          <a:p>
            <a:pPr marL="83330" indent="-83330">
              <a:buClr>
                <a:schemeClr val="bg2"/>
              </a:buClr>
              <a:defRPr/>
            </a:pPr>
            <a:endParaRPr lang="en-US" sz="917" i="1" dirty="0">
              <a:solidFill>
                <a:srgbClr val="373D6F"/>
              </a:solidFill>
              <a:latin typeface="Century Gothic"/>
              <a:cs typeface="Century Gothic"/>
            </a:endParaRPr>
          </a:p>
          <a:p>
            <a:pPr marL="83330" indent="-83330">
              <a:buClr>
                <a:schemeClr val="bg2"/>
              </a:buClr>
              <a:defRPr/>
            </a:pPr>
            <a:r>
              <a:rPr lang="en-US" sz="917" i="1" dirty="0">
                <a:solidFill>
                  <a:srgbClr val="373D6F"/>
                </a:solidFill>
                <a:latin typeface="Century Gothic"/>
                <a:cs typeface="Century Gothic"/>
              </a:rPr>
              <a:t>Assumptions made:</a:t>
            </a:r>
          </a:p>
          <a:p>
            <a:pPr marL="83330" indent="-83330">
              <a:buClr>
                <a:schemeClr val="bg2"/>
              </a:buClr>
              <a:defRPr/>
            </a:pPr>
            <a:endParaRPr lang="en-US" sz="917" i="1" dirty="0">
              <a:solidFill>
                <a:srgbClr val="373D6F"/>
              </a:solidFill>
              <a:latin typeface="Century Gothic"/>
              <a:cs typeface="Century Gothic"/>
            </a:endParaRPr>
          </a:p>
        </p:txBody>
      </p:sp>
    </p:spTree>
    <p:extLst>
      <p:ext uri="{BB962C8B-B14F-4D97-AF65-F5344CB8AC3E}">
        <p14:creationId xmlns:p14="http://schemas.microsoft.com/office/powerpoint/2010/main" val="508514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F95CFE-C186-6983-EB21-41A390DF1C73}"/>
              </a:ext>
            </a:extLst>
          </p:cNvPr>
          <p:cNvSpPr>
            <a:spLocks noGrp="1"/>
          </p:cNvSpPr>
          <p:nvPr>
            <p:ph type="sldNum" sz="quarter" idx="4"/>
          </p:nvPr>
        </p:nvSpPr>
        <p:spPr/>
        <p:txBody>
          <a:bodyPr/>
          <a:lstStyle/>
          <a:p>
            <a:pPr>
              <a:defRPr/>
            </a:pPr>
            <a:fld id="{39D2F8D3-A4FC-4CC9-A246-019C29B7404A}" type="slidenum">
              <a:rPr lang="en-US" smtClean="0"/>
              <a:pPr>
                <a:defRPr/>
              </a:pPr>
              <a:t>12</a:t>
            </a:fld>
            <a:endParaRPr lang="en-US" dirty="0"/>
          </a:p>
        </p:txBody>
      </p:sp>
      <p:sp>
        <p:nvSpPr>
          <p:cNvPr id="3" name="Title 2">
            <a:extLst>
              <a:ext uri="{FF2B5EF4-FFF2-40B4-BE49-F238E27FC236}">
                <a16:creationId xmlns:a16="http://schemas.microsoft.com/office/drawing/2014/main" id="{3D5ED839-1525-F907-B082-805F80443439}"/>
              </a:ext>
            </a:extLst>
          </p:cNvPr>
          <p:cNvSpPr>
            <a:spLocks noGrp="1"/>
          </p:cNvSpPr>
          <p:nvPr>
            <p:ph type="title"/>
          </p:nvPr>
        </p:nvSpPr>
        <p:spPr/>
        <p:txBody>
          <a:bodyPr/>
          <a:lstStyle/>
          <a:p>
            <a:r>
              <a:rPr lang="en-US" dirty="0"/>
              <a:t>Quick Wins/Next Steps</a:t>
            </a:r>
          </a:p>
        </p:txBody>
      </p:sp>
    </p:spTree>
    <p:extLst>
      <p:ext uri="{BB962C8B-B14F-4D97-AF65-F5344CB8AC3E}">
        <p14:creationId xmlns:p14="http://schemas.microsoft.com/office/powerpoint/2010/main" val="2149483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87F8AE-92A3-6C87-6A9C-4417FB1D26CE}"/>
              </a:ext>
            </a:extLst>
          </p:cNvPr>
          <p:cNvSpPr>
            <a:spLocks noGrp="1"/>
          </p:cNvSpPr>
          <p:nvPr>
            <p:ph type="sldNum" sz="quarter" idx="4"/>
          </p:nvPr>
        </p:nvSpPr>
        <p:spPr/>
        <p:txBody>
          <a:bodyPr/>
          <a:lstStyle/>
          <a:p>
            <a:pPr>
              <a:defRPr/>
            </a:pPr>
            <a:fld id="{39D2F8D3-A4FC-4CC9-A246-019C29B7404A}" type="slidenum">
              <a:rPr lang="en-US" smtClean="0"/>
              <a:pPr>
                <a:defRPr/>
              </a:pPr>
              <a:t>13</a:t>
            </a:fld>
            <a:endParaRPr lang="en-US" dirty="0"/>
          </a:p>
        </p:txBody>
      </p:sp>
      <p:sp>
        <p:nvSpPr>
          <p:cNvPr id="3" name="Subtitle 2">
            <a:extLst>
              <a:ext uri="{FF2B5EF4-FFF2-40B4-BE49-F238E27FC236}">
                <a16:creationId xmlns:a16="http://schemas.microsoft.com/office/drawing/2014/main" id="{C433AF28-8686-DD93-9DF3-7900FF34370F}"/>
              </a:ext>
            </a:extLst>
          </p:cNvPr>
          <p:cNvSpPr>
            <a:spLocks noGrp="1"/>
          </p:cNvSpPr>
          <p:nvPr>
            <p:ph idx="4294967295"/>
          </p:nvPr>
        </p:nvSpPr>
        <p:spPr>
          <a:xfrm>
            <a:off x="1270000" y="936625"/>
            <a:ext cx="8505825" cy="4079875"/>
          </a:xfrm>
        </p:spPr>
        <p:txBody>
          <a:bodyPr/>
          <a:lstStyle/>
          <a:p>
            <a:pPr marL="0" indent="0">
              <a:buNone/>
            </a:pPr>
            <a:r>
              <a:rPr lang="en-US" dirty="0">
                <a:solidFill>
                  <a:schemeClr val="bg1"/>
                </a:solidFill>
              </a:rPr>
              <a:t>End</a:t>
            </a:r>
          </a:p>
        </p:txBody>
      </p:sp>
    </p:spTree>
    <p:extLst>
      <p:ext uri="{BB962C8B-B14F-4D97-AF65-F5344CB8AC3E}">
        <p14:creationId xmlns:p14="http://schemas.microsoft.com/office/powerpoint/2010/main" val="1711545397"/>
      </p:ext>
    </p:extLst>
  </p:cSld>
  <p:clrMapOvr>
    <a:masterClrMapping/>
  </p:clrMapOvr>
</p:sld>
</file>

<file path=ppt/theme/theme1.xml><?xml version="1.0" encoding="utf-8"?>
<a:theme xmlns:a="http://schemas.openxmlformats.org/drawingml/2006/main" name="1_Blank">
  <a:themeElements>
    <a:clrScheme name="Personnalisée 10">
      <a:dk1>
        <a:srgbClr val="000000"/>
      </a:dk1>
      <a:lt1>
        <a:srgbClr val="FFFFFF"/>
      </a:lt1>
      <a:dk2>
        <a:srgbClr val="004880"/>
      </a:dk2>
      <a:lt2>
        <a:srgbClr val="CECECE"/>
      </a:lt2>
      <a:accent1>
        <a:srgbClr val="004880"/>
      </a:accent1>
      <a:accent2>
        <a:srgbClr val="B3D7E8"/>
      </a:accent2>
      <a:accent3>
        <a:srgbClr val="FFFFFF"/>
      </a:accent3>
      <a:accent4>
        <a:srgbClr val="000000"/>
      </a:accent4>
      <a:accent5>
        <a:srgbClr val="AAB1C0"/>
      </a:accent5>
      <a:accent6>
        <a:srgbClr val="A2C3D2"/>
      </a:accent6>
      <a:hlink>
        <a:srgbClr val="009CDD"/>
      </a:hlink>
      <a:folHlink>
        <a:srgbClr val="00477A"/>
      </a:folHlink>
    </a:clrScheme>
    <a:fontScheme name="Blank">
      <a:majorFont>
        <a:latin typeface="Arial"/>
        <a:ea typeface=""/>
        <a:cs typeface=""/>
      </a:majorFont>
      <a:minorFont>
        <a:latin typeface="Arial"/>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Arial" pitchFamily="-105"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Arial" pitchFamily="-105"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4880"/>
        </a:dk2>
        <a:lt2>
          <a:srgbClr val="808080"/>
        </a:lt2>
        <a:accent1>
          <a:srgbClr val="008BF6"/>
        </a:accent1>
        <a:accent2>
          <a:srgbClr val="0074CC"/>
        </a:accent2>
        <a:accent3>
          <a:srgbClr val="FFFFFF"/>
        </a:accent3>
        <a:accent4>
          <a:srgbClr val="000000"/>
        </a:accent4>
        <a:accent5>
          <a:srgbClr val="AAC4FA"/>
        </a:accent5>
        <a:accent6>
          <a:srgbClr val="0068B9"/>
        </a:accent6>
        <a:hlink>
          <a:srgbClr val="004880"/>
        </a:hlink>
        <a:folHlink>
          <a:srgbClr val="4CB2FF"/>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94CAD"/>
        </a:dk2>
        <a:lt2>
          <a:srgbClr val="CECECE"/>
        </a:lt2>
        <a:accent1>
          <a:srgbClr val="094CAD"/>
        </a:accent1>
        <a:accent2>
          <a:srgbClr val="B3D7E8"/>
        </a:accent2>
        <a:accent3>
          <a:srgbClr val="FFFFFF"/>
        </a:accent3>
        <a:accent4>
          <a:srgbClr val="000000"/>
        </a:accent4>
        <a:accent5>
          <a:srgbClr val="AAB2D3"/>
        </a:accent5>
        <a:accent6>
          <a:srgbClr val="A2C3D2"/>
        </a:accent6>
        <a:hlink>
          <a:srgbClr val="053061"/>
        </a:hlink>
        <a:folHlink>
          <a:srgbClr val="4393C3"/>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4880"/>
        </a:dk2>
        <a:lt2>
          <a:srgbClr val="CECECE"/>
        </a:lt2>
        <a:accent1>
          <a:srgbClr val="004880"/>
        </a:accent1>
        <a:accent2>
          <a:srgbClr val="B3D7E8"/>
        </a:accent2>
        <a:accent3>
          <a:srgbClr val="FFFFFF"/>
        </a:accent3>
        <a:accent4>
          <a:srgbClr val="000000"/>
        </a:accent4>
        <a:accent5>
          <a:srgbClr val="AAB1C0"/>
        </a:accent5>
        <a:accent6>
          <a:srgbClr val="A2C3D2"/>
        </a:accent6>
        <a:hlink>
          <a:srgbClr val="094CAD"/>
        </a:hlink>
        <a:folHlink>
          <a:srgbClr val="4393C3"/>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quable Strategy Success 2022 template" id="{830A0C10-1B98-644B-AD0A-5531288118D5}" vid="{FC162FFD-771B-384C-A5F9-1FD7B023AC7B}"/>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quable Strategy Success 2022 template" id="{830A0C10-1B98-644B-AD0A-5531288118D5}" vid="{C6C652E1-C419-B348-B2EF-BB69101351AB}"/>
    </a:ext>
  </a:extLst>
</a:theme>
</file>

<file path=ppt/theme/theme3.xml><?xml version="1.0" encoding="utf-8"?>
<a:theme xmlns:a="http://schemas.openxmlformats.org/drawingml/2006/main" name="Thème Office">
  <a:themeElements>
    <a:clrScheme name="">
      <a:dk1>
        <a:srgbClr val="000000"/>
      </a:dk1>
      <a:lt1>
        <a:srgbClr val="FFFFFF"/>
      </a:lt1>
      <a:dk2>
        <a:srgbClr val="004880"/>
      </a:dk2>
      <a:lt2>
        <a:srgbClr val="CECECE"/>
      </a:lt2>
      <a:accent1>
        <a:srgbClr val="004880"/>
      </a:accent1>
      <a:accent2>
        <a:srgbClr val="B3D7E8"/>
      </a:accent2>
      <a:accent3>
        <a:srgbClr val="FFFFFF"/>
      </a:accent3>
      <a:accent4>
        <a:srgbClr val="000000"/>
      </a:accent4>
      <a:accent5>
        <a:srgbClr val="AAB1C0"/>
      </a:accent5>
      <a:accent6>
        <a:srgbClr val="A2C3D2"/>
      </a:accent6>
      <a:hlink>
        <a:srgbClr val="094CAD"/>
      </a:hlink>
      <a:folHlink>
        <a:srgbClr val="4393C3"/>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4880"/>
      </a:dk2>
      <a:lt2>
        <a:srgbClr val="CECECE"/>
      </a:lt2>
      <a:accent1>
        <a:srgbClr val="004880"/>
      </a:accent1>
      <a:accent2>
        <a:srgbClr val="B3D7E8"/>
      </a:accent2>
      <a:accent3>
        <a:srgbClr val="FFFFFF"/>
      </a:accent3>
      <a:accent4>
        <a:srgbClr val="000000"/>
      </a:accent4>
      <a:accent5>
        <a:srgbClr val="AAB1C0"/>
      </a:accent5>
      <a:accent6>
        <a:srgbClr val="A2C3D2"/>
      </a:accent6>
      <a:hlink>
        <a:srgbClr val="094CAD"/>
      </a:hlink>
      <a:folHlink>
        <a:srgbClr val="4393C3"/>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35510</TotalTime>
  <Words>449</Words>
  <Application>Microsoft Macintosh PowerPoint</Application>
  <PresentationFormat>Custom</PresentationFormat>
  <Paragraphs>103</Paragraphs>
  <Slides>13</Slides>
  <Notes>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ＭＳ Ｐゴシック</vt:lpstr>
      <vt:lpstr>Arial</vt:lpstr>
      <vt:lpstr>Century Gothic</vt:lpstr>
      <vt:lpstr>Courier New</vt:lpstr>
      <vt:lpstr>Times</vt:lpstr>
      <vt:lpstr>Wingdings</vt:lpstr>
      <vt:lpstr>1_Blank</vt:lpstr>
      <vt:lpstr>1_Thème Office</vt:lpstr>
      <vt:lpstr>MEASURE phase</vt:lpstr>
      <vt:lpstr>Project reminder</vt:lpstr>
      <vt:lpstr>Process map (swim lane)</vt:lpstr>
      <vt:lpstr>Measurement system analysis</vt:lpstr>
      <vt:lpstr>Measurement system analysis (continuous CTQ – 1/2)</vt:lpstr>
      <vt:lpstr>Measurement system validation (continuous CTQ 2/2)</vt:lpstr>
      <vt:lpstr>Measurement system validation (attribute CTQ)</vt:lpstr>
      <vt:lpstr>Measurement System Improvement actions</vt:lpstr>
      <vt:lpstr>Process capability (continuous CTQ)</vt:lpstr>
      <vt:lpstr>Process capability (attribute CTQ)</vt:lpstr>
      <vt:lpstr>Updated Business Case/Financial Analysis</vt:lpstr>
      <vt:lpstr>Quick Wins/Next Steps</vt:lpstr>
      <vt:lpstr>PowerPoint Presentation</vt:lpstr>
    </vt:vector>
  </TitlesOfParts>
  <Company>Equable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 sigma at work</dc:title>
  <dc:creator>jé</dc:creator>
  <cp:lastModifiedBy>Franck Strub (Contractor)</cp:lastModifiedBy>
  <cp:revision>1150</cp:revision>
  <cp:lastPrinted>2019-06-09T17:37:18Z</cp:lastPrinted>
  <dcterms:created xsi:type="dcterms:W3CDTF">2013-02-20T16:58:20Z</dcterms:created>
  <dcterms:modified xsi:type="dcterms:W3CDTF">2024-12-15T17:29:29Z</dcterms:modified>
</cp:coreProperties>
</file>