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951" r:id="rId1"/>
    <p:sldMasterId id="2147483980" r:id="rId2"/>
  </p:sldMasterIdLst>
  <p:notesMasterIdLst>
    <p:notesMasterId r:id="rId19"/>
  </p:notesMasterIdLst>
  <p:handoutMasterIdLst>
    <p:handoutMasterId r:id="rId20"/>
  </p:handoutMasterIdLst>
  <p:sldIdLst>
    <p:sldId id="339" r:id="rId3"/>
    <p:sldId id="278" r:id="rId4"/>
    <p:sldId id="327" r:id="rId5"/>
    <p:sldId id="1134" r:id="rId6"/>
    <p:sldId id="341" r:id="rId7"/>
    <p:sldId id="415" r:id="rId8"/>
    <p:sldId id="408" r:id="rId9"/>
    <p:sldId id="8172" r:id="rId10"/>
    <p:sldId id="8173" r:id="rId11"/>
    <p:sldId id="418" r:id="rId12"/>
    <p:sldId id="8171" r:id="rId13"/>
    <p:sldId id="369" r:id="rId14"/>
    <p:sldId id="376" r:id="rId15"/>
    <p:sldId id="8174" r:id="rId16"/>
    <p:sldId id="364" r:id="rId17"/>
    <p:sldId id="338" r:id="rId18"/>
  </p:sldIdLst>
  <p:sldSz cx="10160000" cy="5715000"/>
  <p:notesSz cx="7102475" cy="1023302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ヒラギノ角ゴ Pro W3" pitchFamily="-112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ヒラギノ角ゴ Pro W3" pitchFamily="-112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ヒラギノ角ゴ Pro W3" pitchFamily="-112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ヒラギノ角ゴ Pro W3" pitchFamily="-112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ヒラギノ角ゴ Pro W3" pitchFamily="-112" charset="-128"/>
        <a:cs typeface="+mn-cs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Arial" charset="0"/>
        <a:ea typeface="ヒラギノ角ゴ Pro W3" pitchFamily="-112" charset="-128"/>
        <a:cs typeface="+mn-cs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Arial" charset="0"/>
        <a:ea typeface="ヒラギノ角ゴ Pro W3" pitchFamily="-112" charset="-128"/>
        <a:cs typeface="+mn-cs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Arial" charset="0"/>
        <a:ea typeface="ヒラギノ角ゴ Pro W3" pitchFamily="-112" charset="-128"/>
        <a:cs typeface="+mn-cs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Arial" charset="0"/>
        <a:ea typeface="ヒラギノ角ゴ Pro W3" pitchFamily="-112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40" userDrawn="1">
          <p15:clr>
            <a:srgbClr val="A4A3A4"/>
          </p15:clr>
        </p15:guide>
        <p15:guide id="2" orient="horz" pos="760" userDrawn="1">
          <p15:clr>
            <a:srgbClr val="A4A3A4"/>
          </p15:clr>
        </p15:guide>
        <p15:guide id="3" pos="3200" userDrawn="1">
          <p15:clr>
            <a:srgbClr val="A4A3A4"/>
          </p15:clr>
        </p15:guide>
        <p15:guide id="4" pos="19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3">
          <p15:clr>
            <a:srgbClr val="A4A3A4"/>
          </p15:clr>
        </p15:guide>
        <p15:guide id="2" pos="223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09CDD"/>
    <a:srgbClr val="00477A"/>
    <a:srgbClr val="01568D"/>
    <a:srgbClr val="E2F5FF"/>
    <a:srgbClr val="255184"/>
    <a:srgbClr val="FFFFFF"/>
    <a:srgbClr val="84C7EC"/>
    <a:srgbClr val="A8D8F2"/>
    <a:srgbClr val="E2F4FD"/>
    <a:srgbClr val="CEE9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854" autoAdjust="0"/>
    <p:restoredTop sz="94793"/>
  </p:normalViewPr>
  <p:slideViewPr>
    <p:cSldViewPr showGuides="1">
      <p:cViewPr varScale="1">
        <p:scale>
          <a:sx n="123" d="100"/>
          <a:sy n="123" d="100"/>
        </p:scale>
        <p:origin x="1392" y="176"/>
      </p:cViewPr>
      <p:guideLst>
        <p:guide orient="horz" pos="3440"/>
        <p:guide orient="horz" pos="760"/>
        <p:guide pos="3200"/>
        <p:guide pos="194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1704"/>
    </p:cViewPr>
  </p:sorterViewPr>
  <p:notesViewPr>
    <p:cSldViewPr showGuides="1">
      <p:cViewPr varScale="1">
        <p:scale>
          <a:sx n="80" d="100"/>
          <a:sy n="80" d="100"/>
        </p:scale>
        <p:origin x="3976" y="200"/>
      </p:cViewPr>
      <p:guideLst>
        <p:guide orient="horz" pos="3223"/>
        <p:guide pos="2237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8163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44" tIns="48322" rIns="96644" bIns="48322" numCol="1" anchor="t" anchorCtr="0" compatLnSpc="1">
            <a:prstTxWarp prst="textNoShape">
              <a:avLst/>
            </a:prstTxWarp>
          </a:bodyPr>
          <a:lstStyle>
            <a:lvl1pPr defTabSz="966788">
              <a:defRPr sz="1300" smtClean="0">
                <a:latin typeface="Times" pitchFamily="-112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361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8163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44" tIns="48322" rIns="96644" bIns="48322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 smtClean="0">
                <a:latin typeface="Times" pitchFamily="-112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361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0263"/>
            <a:ext cx="3078163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44" tIns="48322" rIns="96644" bIns="48322" numCol="1" anchor="b" anchorCtr="0" compatLnSpc="1">
            <a:prstTxWarp prst="textNoShape">
              <a:avLst/>
            </a:prstTxWarp>
          </a:bodyPr>
          <a:lstStyle>
            <a:lvl1pPr defTabSz="966788">
              <a:defRPr sz="1300" smtClean="0">
                <a:latin typeface="Times" pitchFamily="-112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361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0263"/>
            <a:ext cx="3078163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44" tIns="48322" rIns="96644" bIns="48322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 smtClean="0">
                <a:latin typeface="Times" pitchFamily="-112" charset="0"/>
              </a:defRPr>
            </a:lvl1pPr>
          </a:lstStyle>
          <a:p>
            <a:pPr>
              <a:defRPr/>
            </a:pPr>
            <a:fld id="{A38667DD-9FF8-4B22-891A-85B6A6382A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5591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8163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44" tIns="48322" rIns="96644" bIns="48322" numCol="1" anchor="t" anchorCtr="0" compatLnSpc="1">
            <a:prstTxWarp prst="textNoShape">
              <a:avLst/>
            </a:prstTxWarp>
          </a:bodyPr>
          <a:lstStyle>
            <a:lvl1pPr defTabSz="966788">
              <a:defRPr sz="1300" smtClean="0">
                <a:latin typeface="Times" pitchFamily="-112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5" y="0"/>
            <a:ext cx="3078163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44" tIns="48322" rIns="96644" bIns="48322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 smtClean="0">
                <a:latin typeface="Times" pitchFamily="-112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48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-403225" y="242888"/>
            <a:ext cx="8145463" cy="45831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sp>
      <p:sp>
        <p:nvSpPr>
          <p:cNvPr id="788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7413" y="4954588"/>
            <a:ext cx="5564187" cy="457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44" tIns="48322" rIns="96644" bIns="4832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88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0263"/>
            <a:ext cx="3078163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44" tIns="48322" rIns="96644" bIns="48322" numCol="1" anchor="b" anchorCtr="0" compatLnSpc="1">
            <a:prstTxWarp prst="textNoShape">
              <a:avLst/>
            </a:prstTxWarp>
          </a:bodyPr>
          <a:lstStyle>
            <a:lvl1pPr defTabSz="966788">
              <a:defRPr sz="1300" smtClean="0">
                <a:latin typeface="Times" pitchFamily="-112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88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5" y="9720263"/>
            <a:ext cx="3078163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44" tIns="48322" rIns="96644" bIns="48322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 smtClean="0"/>
            </a:lvl1pPr>
          </a:lstStyle>
          <a:p>
            <a:pPr>
              <a:defRPr/>
            </a:pPr>
            <a:fld id="{875465FC-C95A-463B-B2FF-A0904BF511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71215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5" charset="0"/>
        <a:ea typeface="ＭＳ Ｐゴシック" pitchFamily="-105" charset="-128"/>
        <a:cs typeface="ＭＳ Ｐゴシック" pitchFamily="-10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5" charset="0"/>
        <a:ea typeface="ＭＳ Ｐゴシック" pitchFamily="-10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5" charset="0"/>
        <a:ea typeface="ヒラギノ角ゴ Pro W3" pitchFamily="-105" charset="-128"/>
        <a:cs typeface="ヒラギノ角ゴ Pro W3" pitchFamily="-105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5" charset="0"/>
        <a:ea typeface="ヒラギノ角ゴ Pro W3" pitchFamily="-10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5" charset="0"/>
        <a:ea typeface="ヒラギノ角ゴ Pro W3" pitchFamily="-10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fld id="{234297F7-DD72-B24B-BA6B-C528520E169E}" type="slidenum">
              <a:rPr lang="fr-FR" sz="1200"/>
              <a:pPr/>
              <a:t>2</a:t>
            </a:fld>
            <a:endParaRPr lang="fr-FR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9:26 – 9:27	1’</a:t>
            </a:r>
          </a:p>
          <a:p>
            <a:r>
              <a:rPr lang="en-GB"/>
              <a:t>CAROLE</a:t>
            </a:r>
          </a:p>
          <a:p>
            <a:r>
              <a:rPr lang="en-GB"/>
              <a:t>_ _ _ _ _</a:t>
            </a:r>
          </a:p>
          <a:p>
            <a:endParaRPr lang="en-GB"/>
          </a:p>
          <a:p>
            <a:r>
              <a:rPr lang="en-GB" b="1"/>
              <a:t>1/ There are 5 elements in the Control Plan</a:t>
            </a:r>
          </a:p>
          <a:p>
            <a:endParaRPr lang="en-GB"/>
          </a:p>
          <a:p>
            <a:r>
              <a:rPr lang="en-GB">
                <a:sym typeface="Wingdings" panose="05000000000000000000" pitchFamily="2" charset="2"/>
              </a:rPr>
              <a:t>2/ This document – this master document should contain,… (</a:t>
            </a:r>
            <a:r>
              <a:rPr lang="en-GB" b="1">
                <a:sym typeface="Wingdings" panose="05000000000000000000" pitchFamily="2" charset="2"/>
              </a:rPr>
              <a:t>read the 5 elements</a:t>
            </a:r>
            <a:r>
              <a:rPr lang="en-GB">
                <a:sym typeface="Wingdings" panose="05000000000000000000" pitchFamily="2" charset="2"/>
              </a:rPr>
              <a:t>)</a:t>
            </a:r>
          </a:p>
          <a:p>
            <a:pPr marL="694204" lvl="1" indent="-457162"/>
            <a:r>
              <a:rPr lang="en-US" sz="1100"/>
              <a:t>Training Plan</a:t>
            </a:r>
          </a:p>
          <a:p>
            <a:pPr marL="694204" lvl="1" indent="-457162"/>
            <a:r>
              <a:rPr lang="en-AE" sz="1100"/>
              <a:t>Documentation Plan</a:t>
            </a:r>
          </a:p>
          <a:p>
            <a:pPr marL="694204" lvl="1" indent="-457162"/>
            <a:r>
              <a:rPr lang="en-AE" sz="1100"/>
              <a:t>Monitoring Plan</a:t>
            </a:r>
          </a:p>
          <a:p>
            <a:pPr marL="694204" lvl="1" indent="-457162"/>
            <a:r>
              <a:rPr lang="en-AE" sz="1100"/>
              <a:t>Response Plan</a:t>
            </a:r>
          </a:p>
          <a:p>
            <a:pPr marL="694204" lvl="1" indent="-457162"/>
            <a:r>
              <a:rPr lang="en-AE" sz="1100"/>
              <a:t>Alignment of systems &amp; structures</a:t>
            </a:r>
          </a:p>
          <a:p>
            <a:endParaRPr lang="en-GB">
              <a:sym typeface="Wingdings" panose="05000000000000000000" pitchFamily="2" charset="2"/>
            </a:endParaRPr>
          </a:p>
          <a:p>
            <a:r>
              <a:rPr lang="en-GB">
                <a:sym typeface="Wingdings" panose="05000000000000000000" pitchFamily="2" charset="2"/>
              </a:rPr>
              <a:t>3/ </a:t>
            </a:r>
            <a:r>
              <a:rPr lang="en-GB" b="1">
                <a:sym typeface="Wingdings" panose="05000000000000000000" pitchFamily="2" charset="2"/>
              </a:rPr>
              <a:t>Next</a:t>
            </a:r>
            <a:r>
              <a:rPr lang="en-GB">
                <a:sym typeface="Wingdings" panose="05000000000000000000" pitchFamily="2" charset="2"/>
              </a:rPr>
              <a:t>: let’s detail </a:t>
            </a:r>
            <a:r>
              <a:rPr lang="en-GB" b="1">
                <a:sym typeface="Wingdings" panose="05000000000000000000" pitchFamily="2" charset="2"/>
              </a:rPr>
              <a:t>each element one by one. We start with the Training plan</a:t>
            </a:r>
            <a:endParaRPr lang="en-GB" b="1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007A7B-2153-4BA0-971E-745106A836F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SITA Central CI Team</a:t>
            </a:r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4CB64A87-1F98-43C1-8646-01602B5F42C9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GB"/>
              <a:t>How to Buid a Strong Process in 4 steps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6600878-D6DC-44F0-AE9A-508A7257103C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February 2022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ECC0BE5-1108-4851-92E4-88D7E7860B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893874-094D-B24A-A466-F80E291A00F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0642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fld id="{234297F7-DD72-B24B-BA6B-C528520E169E}" type="slidenum">
              <a:rPr lang="fr-FR" sz="1200"/>
              <a:pPr/>
              <a:t>5</a:t>
            </a:fld>
            <a:endParaRPr lang="fr-FR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13382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6139943" y="8711978"/>
            <a:ext cx="544619" cy="250867"/>
          </a:xfrm>
          <a:noFill/>
        </p:spPr>
        <p:txBody>
          <a:bodyPr/>
          <a:lstStyle/>
          <a:p>
            <a:fld id="{6E15F269-D1BD-4C54-AD37-00D3A86B403C}" type="slidenum">
              <a:rPr lang="en-GB" smtClean="0"/>
              <a:pPr/>
              <a:t>12</a:t>
            </a:fld>
            <a:endParaRPr lang="en-GB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4175" y="687388"/>
            <a:ext cx="6092825" cy="3427412"/>
          </a:xfrm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6433" y="4342529"/>
            <a:ext cx="5485135" cy="301040"/>
          </a:xfrm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pitchFamily="34" charset="0"/>
                <a:ea typeface="ヒラギノ角ゴ Pro W3" pitchFamily="-101" charset="-128"/>
              </a:defRPr>
            </a:lvl1pPr>
            <a:lvl2pPr marL="37931725" indent="-37474525">
              <a:defRPr sz="3200">
                <a:solidFill>
                  <a:schemeClr val="tx1"/>
                </a:solidFill>
                <a:latin typeface="Arial" pitchFamily="34" charset="0"/>
                <a:ea typeface="ヒラギノ角ゴ Pro W3" pitchFamily="-101" charset="-128"/>
              </a:defRPr>
            </a:lvl2pPr>
            <a:lvl3pPr>
              <a:defRPr sz="3200">
                <a:solidFill>
                  <a:schemeClr val="tx1"/>
                </a:solidFill>
                <a:latin typeface="Arial" pitchFamily="34" charset="0"/>
                <a:ea typeface="ヒラギノ角ゴ Pro W3" pitchFamily="-101" charset="-128"/>
              </a:defRPr>
            </a:lvl3pPr>
            <a:lvl4pPr>
              <a:defRPr sz="3200">
                <a:solidFill>
                  <a:schemeClr val="tx1"/>
                </a:solidFill>
                <a:latin typeface="Arial" pitchFamily="34" charset="0"/>
                <a:ea typeface="ヒラギノ角ゴ Pro W3" pitchFamily="-101" charset="-128"/>
              </a:defRPr>
            </a:lvl4pPr>
            <a:lvl5pPr>
              <a:defRPr sz="3200">
                <a:solidFill>
                  <a:schemeClr val="tx1"/>
                </a:solidFill>
                <a:latin typeface="Arial" pitchFamily="34" charset="0"/>
                <a:ea typeface="ヒラギノ角ゴ Pro W3" pitchFamily="-101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itchFamily="34" charset="0"/>
                <a:ea typeface="ヒラギノ角ゴ Pro W3" pitchFamily="-101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itchFamily="34" charset="0"/>
                <a:ea typeface="ヒラギノ角ゴ Pro W3" pitchFamily="-101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itchFamily="34" charset="0"/>
                <a:ea typeface="ヒラギノ角ゴ Pro W3" pitchFamily="-101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itchFamily="34" charset="0"/>
                <a:ea typeface="ヒラギノ角ゴ Pro W3" pitchFamily="-101" charset="-128"/>
              </a:defRPr>
            </a:lvl9pPr>
          </a:lstStyle>
          <a:p>
            <a:fld id="{EA6E055D-9BED-4C16-ABCE-51337B06961C}" type="slidenum">
              <a:rPr lang="en-US" sz="1200">
                <a:latin typeface="Century Gothic" panose="020B0502020202020204" pitchFamily="34" charset="0"/>
              </a:rPr>
              <a:pPr/>
              <a:t>15</a:t>
            </a:fld>
            <a:endParaRPr lang="en-US" sz="1200" dirty="0">
              <a:latin typeface="Century Gothic" panose="020B0502020202020204" pitchFamily="34" charset="0"/>
            </a:endParaRPr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2588" y="685800"/>
            <a:ext cx="6094412" cy="3429000"/>
          </a:xfrm>
          <a:ln/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dirty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08001" y="342900"/>
            <a:ext cx="9482666" cy="457200"/>
          </a:xfrm>
          <a:prstGeom prst="rect">
            <a:avLst/>
          </a:prstGeom>
        </p:spPr>
        <p:txBody>
          <a:bodyPr/>
          <a:lstStyle>
            <a:lvl1pPr>
              <a:defRPr sz="2667"/>
            </a:lvl1pPr>
          </a:lstStyle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08001" y="952500"/>
            <a:ext cx="9482666" cy="4267200"/>
          </a:xfrm>
          <a:prstGeom prst="rect">
            <a:avLst/>
          </a:prstGeom>
        </p:spPr>
        <p:txBody>
          <a:bodyPr/>
          <a:lstStyle>
            <a:lvl1pPr>
              <a:buClr>
                <a:srgbClr val="004678"/>
              </a:buClr>
              <a:defRPr sz="2000">
                <a:solidFill>
                  <a:srgbClr val="00477A"/>
                </a:solidFill>
              </a:defRPr>
            </a:lvl1pPr>
            <a:lvl2pPr>
              <a:buClr>
                <a:srgbClr val="004678"/>
              </a:buClr>
              <a:defRPr sz="1800">
                <a:solidFill>
                  <a:srgbClr val="00477A"/>
                </a:solidFill>
              </a:defRPr>
            </a:lvl2pPr>
            <a:lvl3pPr>
              <a:buClr>
                <a:srgbClr val="004678"/>
              </a:buClr>
              <a:defRPr sz="1600">
                <a:solidFill>
                  <a:srgbClr val="00477A"/>
                </a:solidFill>
              </a:defRPr>
            </a:lvl3pPr>
            <a:lvl4pPr>
              <a:buClr>
                <a:srgbClr val="004678"/>
              </a:buClr>
              <a:defRPr sz="1400">
                <a:solidFill>
                  <a:srgbClr val="00477A"/>
                </a:solidFill>
              </a:defRPr>
            </a:lvl4pPr>
            <a:lvl5pPr marL="1843246" indent="-321025">
              <a:buClr>
                <a:srgbClr val="004678"/>
              </a:buClr>
              <a:buFont typeface="Wingdings" pitchFamily="2" charset="2"/>
              <a:buChar char="Ø"/>
              <a:defRPr sz="1200">
                <a:solidFill>
                  <a:srgbClr val="00477A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Rectangle 1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4910667" y="5397501"/>
            <a:ext cx="508000" cy="234157"/>
          </a:xfrm>
          <a:prstGeom prst="rect">
            <a:avLst/>
          </a:prstGeom>
          <a:ln/>
        </p:spPr>
        <p:txBody>
          <a:bodyPr/>
          <a:lstStyle>
            <a:lvl1pPr algn="ctr">
              <a:defRPr sz="889">
                <a:latin typeface="Century Gothic"/>
                <a:cs typeface="Century Gothic"/>
              </a:defRPr>
            </a:lvl1pPr>
          </a:lstStyle>
          <a:p>
            <a:pPr>
              <a:defRPr/>
            </a:pPr>
            <a:fld id="{39D2F8D3-A4FC-4CC9-A246-019C29B7404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7049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82777" y="2324100"/>
            <a:ext cx="9033290" cy="990600"/>
          </a:xfrm>
          <a:prstGeom prst="rect">
            <a:avLst/>
          </a:prstGeom>
        </p:spPr>
        <p:txBody>
          <a:bodyPr/>
          <a:lstStyle>
            <a:lvl1pPr algn="l">
              <a:defRPr sz="3200" b="1" cap="all"/>
            </a:lvl1pPr>
          </a:lstStyle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982776" y="3314700"/>
            <a:ext cx="9033291" cy="144779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778">
                <a:solidFill>
                  <a:srgbClr val="00477A"/>
                </a:solidFill>
              </a:defRPr>
            </a:lvl1pPr>
            <a:lvl2pPr marL="507995" indent="0">
              <a:buNone/>
              <a:defRPr sz="2000"/>
            </a:lvl2pPr>
            <a:lvl3pPr marL="1015990" indent="0">
              <a:buNone/>
              <a:defRPr sz="1778"/>
            </a:lvl3pPr>
            <a:lvl4pPr marL="1523985" indent="0">
              <a:buNone/>
              <a:defRPr sz="1556"/>
            </a:lvl4pPr>
            <a:lvl5pPr marL="2031980" indent="0">
              <a:buNone/>
              <a:defRPr sz="1556"/>
            </a:lvl5pPr>
            <a:lvl6pPr marL="2539975" indent="0">
              <a:buNone/>
              <a:defRPr sz="1556"/>
            </a:lvl6pPr>
            <a:lvl7pPr marL="3047970" indent="0">
              <a:buNone/>
              <a:defRPr sz="1556"/>
            </a:lvl7pPr>
            <a:lvl8pPr marL="3555964" indent="0">
              <a:buNone/>
              <a:defRPr sz="1556"/>
            </a:lvl8pPr>
            <a:lvl9pPr marL="4063959" indent="0">
              <a:buNone/>
              <a:defRPr sz="1556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5" name="Rectangle 1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4837112" y="5397501"/>
            <a:ext cx="508000" cy="234157"/>
          </a:xfrm>
          <a:prstGeom prst="rect">
            <a:avLst/>
          </a:prstGeom>
          <a:ln/>
        </p:spPr>
        <p:txBody>
          <a:bodyPr/>
          <a:lstStyle>
            <a:lvl1pPr algn="ctr">
              <a:defRPr sz="889">
                <a:latin typeface="Century Gothic"/>
                <a:cs typeface="Century Gothic"/>
              </a:defRPr>
            </a:lvl1pPr>
          </a:lstStyle>
          <a:p>
            <a:pPr>
              <a:defRPr/>
            </a:pPr>
            <a:fld id="{39D2F8D3-A4FC-4CC9-A246-019C29B7404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6F915EBE-87D0-D444-89F3-531FA68ADDA6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982776" y="4851400"/>
            <a:ext cx="4435891" cy="2921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333">
                <a:solidFill>
                  <a:srgbClr val="00477A"/>
                </a:solidFill>
              </a:defRPr>
            </a:lvl1pPr>
            <a:lvl2pPr marL="507995" indent="0">
              <a:buNone/>
              <a:defRPr sz="2000"/>
            </a:lvl2pPr>
            <a:lvl3pPr marL="1015990" indent="0">
              <a:buNone/>
              <a:defRPr sz="1778"/>
            </a:lvl3pPr>
            <a:lvl4pPr marL="1523985" indent="0">
              <a:buNone/>
              <a:defRPr sz="1556"/>
            </a:lvl4pPr>
            <a:lvl5pPr marL="2031980" indent="0">
              <a:buNone/>
              <a:defRPr sz="1556"/>
            </a:lvl5pPr>
            <a:lvl6pPr marL="2539975" indent="0">
              <a:buNone/>
              <a:defRPr sz="1556"/>
            </a:lvl6pPr>
            <a:lvl7pPr marL="3047970" indent="0">
              <a:buNone/>
              <a:defRPr sz="1556"/>
            </a:lvl7pPr>
            <a:lvl8pPr marL="3555964" indent="0">
              <a:buNone/>
              <a:defRPr sz="1556"/>
            </a:lvl8pPr>
            <a:lvl9pPr marL="4063959" indent="0">
              <a:buNone/>
              <a:defRPr sz="1556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371547BA-95C1-3243-9F6F-4A74C824CFB0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5613400" y="4851400"/>
            <a:ext cx="4402667" cy="292100"/>
          </a:xfrm>
          <a:prstGeom prst="rect">
            <a:avLst/>
          </a:prstGeom>
        </p:spPr>
        <p:txBody>
          <a:bodyPr anchor="b"/>
          <a:lstStyle>
            <a:lvl1pPr marL="0" indent="0" algn="r">
              <a:buNone/>
              <a:defRPr sz="1333">
                <a:solidFill>
                  <a:srgbClr val="00477A"/>
                </a:solidFill>
              </a:defRPr>
            </a:lvl1pPr>
            <a:lvl2pPr marL="507995" indent="0">
              <a:buNone/>
              <a:defRPr sz="2000"/>
            </a:lvl2pPr>
            <a:lvl3pPr marL="1015990" indent="0">
              <a:buNone/>
              <a:defRPr sz="1778"/>
            </a:lvl3pPr>
            <a:lvl4pPr marL="1523985" indent="0">
              <a:buNone/>
              <a:defRPr sz="1556"/>
            </a:lvl4pPr>
            <a:lvl5pPr marL="2031980" indent="0">
              <a:buNone/>
              <a:defRPr sz="1556"/>
            </a:lvl5pPr>
            <a:lvl6pPr marL="2539975" indent="0">
              <a:buNone/>
              <a:defRPr sz="1556"/>
            </a:lvl6pPr>
            <a:lvl7pPr marL="3047970" indent="0">
              <a:buNone/>
              <a:defRPr sz="1556"/>
            </a:lvl7pPr>
            <a:lvl8pPr marL="3555964" indent="0">
              <a:buNone/>
              <a:defRPr sz="1556"/>
            </a:lvl8pPr>
            <a:lvl9pPr marL="4063959" indent="0">
              <a:buNone/>
              <a:defRPr sz="1556"/>
            </a:lvl9pPr>
          </a:lstStyle>
          <a:p>
            <a:pPr lv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354685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4910667" y="5397501"/>
            <a:ext cx="508000" cy="234157"/>
          </a:xfrm>
          <a:prstGeom prst="rect">
            <a:avLst/>
          </a:prstGeom>
          <a:ln/>
        </p:spPr>
        <p:txBody>
          <a:bodyPr/>
          <a:lstStyle>
            <a:lvl1pPr algn="ctr">
              <a:defRPr sz="889">
                <a:latin typeface="Century Gothic"/>
                <a:cs typeface="Century Gothic"/>
              </a:defRPr>
            </a:lvl1pPr>
          </a:lstStyle>
          <a:p>
            <a:pPr>
              <a:defRPr/>
            </a:pPr>
            <a:fld id="{39D2F8D3-A4FC-4CC9-A246-019C29B7404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6AD1D387-0963-7C41-889F-2A450A2AA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1" y="342900"/>
            <a:ext cx="9482666" cy="45720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r>
              <a:rPr lang="fr-FR" dirty="0"/>
              <a:t>Cliquez et modifiez le titre</a:t>
            </a:r>
          </a:p>
        </p:txBody>
      </p:sp>
    </p:spTree>
    <p:extLst>
      <p:ext uri="{BB962C8B-B14F-4D97-AF65-F5344CB8AC3E}">
        <p14:creationId xmlns:p14="http://schemas.microsoft.com/office/powerpoint/2010/main" val="1175137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4910667" y="5397501"/>
            <a:ext cx="508000" cy="234157"/>
          </a:xfrm>
          <a:prstGeom prst="rect">
            <a:avLst/>
          </a:prstGeom>
          <a:ln/>
        </p:spPr>
        <p:txBody>
          <a:bodyPr/>
          <a:lstStyle>
            <a:lvl1pPr algn="ctr">
              <a:defRPr sz="889">
                <a:latin typeface="Century Gothic"/>
                <a:cs typeface="Century Gothic"/>
              </a:defRPr>
            </a:lvl1pPr>
          </a:lstStyle>
          <a:p>
            <a:pPr>
              <a:defRPr/>
            </a:pPr>
            <a:fld id="{39D2F8D3-A4FC-4CC9-A246-019C29B7404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56769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81001" y="232834"/>
            <a:ext cx="9779002" cy="1064949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81000" y="1407586"/>
            <a:ext cx="4614333" cy="3664479"/>
          </a:xfrm>
          <a:prstGeom prst="rect">
            <a:avLst/>
          </a:prstGeom>
        </p:spPr>
        <p:txBody>
          <a:bodyPr/>
          <a:lstStyle>
            <a:lvl1pPr>
              <a:buClr>
                <a:srgbClr val="004880"/>
              </a:buClr>
              <a:defRPr sz="2222">
                <a:solidFill>
                  <a:srgbClr val="00477A"/>
                </a:solidFill>
              </a:defRPr>
            </a:lvl1pPr>
            <a:lvl2pPr>
              <a:buClr>
                <a:srgbClr val="004880"/>
              </a:buClr>
              <a:defRPr sz="2000">
                <a:solidFill>
                  <a:srgbClr val="00477A"/>
                </a:solidFill>
              </a:defRPr>
            </a:lvl2pPr>
            <a:lvl3pPr>
              <a:buClr>
                <a:srgbClr val="004880"/>
              </a:buClr>
              <a:defRPr sz="1778">
                <a:solidFill>
                  <a:srgbClr val="00477A"/>
                </a:solidFill>
              </a:defRPr>
            </a:lvl3pPr>
            <a:lvl4pPr>
              <a:buClr>
                <a:srgbClr val="004880"/>
              </a:buClr>
              <a:defRPr sz="1556">
                <a:solidFill>
                  <a:srgbClr val="00477A"/>
                </a:solidFill>
              </a:defRPr>
            </a:lvl4pPr>
            <a:lvl5pPr>
              <a:buClr>
                <a:srgbClr val="004880"/>
              </a:buClr>
              <a:defRPr sz="1556">
                <a:solidFill>
                  <a:srgbClr val="00477A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164667" y="1407586"/>
            <a:ext cx="4616098" cy="3664479"/>
          </a:xfrm>
          <a:prstGeom prst="rect">
            <a:avLst/>
          </a:prstGeom>
        </p:spPr>
        <p:txBody>
          <a:bodyPr/>
          <a:lstStyle>
            <a:lvl1pPr>
              <a:buClr>
                <a:srgbClr val="004880"/>
              </a:buClr>
              <a:defRPr sz="2222">
                <a:solidFill>
                  <a:srgbClr val="00477A"/>
                </a:solidFill>
              </a:defRPr>
            </a:lvl1pPr>
            <a:lvl2pPr>
              <a:buClr>
                <a:srgbClr val="004880"/>
              </a:buClr>
              <a:defRPr sz="2000">
                <a:solidFill>
                  <a:srgbClr val="00477A"/>
                </a:solidFill>
              </a:defRPr>
            </a:lvl2pPr>
            <a:lvl3pPr>
              <a:buClr>
                <a:srgbClr val="004880"/>
              </a:buClr>
              <a:defRPr sz="1778">
                <a:solidFill>
                  <a:srgbClr val="00477A"/>
                </a:solidFill>
              </a:defRPr>
            </a:lvl3pPr>
            <a:lvl4pPr>
              <a:buClr>
                <a:srgbClr val="004880"/>
              </a:buClr>
              <a:defRPr sz="1556">
                <a:solidFill>
                  <a:srgbClr val="00477A"/>
                </a:solidFill>
              </a:defRPr>
            </a:lvl4pPr>
            <a:lvl5pPr>
              <a:buClr>
                <a:srgbClr val="004880"/>
              </a:buClr>
              <a:defRPr sz="1556">
                <a:solidFill>
                  <a:srgbClr val="00477A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4910667" y="5397501"/>
            <a:ext cx="508000" cy="234157"/>
          </a:xfrm>
          <a:prstGeom prst="rect">
            <a:avLst/>
          </a:prstGeom>
          <a:ln/>
        </p:spPr>
        <p:txBody>
          <a:bodyPr/>
          <a:lstStyle>
            <a:lvl1pPr algn="ctr">
              <a:defRPr sz="889">
                <a:latin typeface="Century Gothic"/>
                <a:cs typeface="Century Gothic"/>
              </a:defRPr>
            </a:lvl1pPr>
          </a:lstStyle>
          <a:p>
            <a:pPr>
              <a:defRPr/>
            </a:pPr>
            <a:fld id="{39D2F8D3-A4FC-4CC9-A246-019C29B7404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21835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08003" y="227541"/>
            <a:ext cx="3342570" cy="968376"/>
          </a:xfrm>
          <a:prstGeom prst="rect">
            <a:avLst/>
          </a:prstGeo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72278" y="227543"/>
            <a:ext cx="5679722" cy="4877594"/>
          </a:xfrm>
          <a:prstGeom prst="rect">
            <a:avLst/>
          </a:prstGeom>
        </p:spPr>
        <p:txBody>
          <a:bodyPr/>
          <a:lstStyle>
            <a:lvl1pPr>
              <a:defRPr sz="3556"/>
            </a:lvl1pPr>
            <a:lvl2pPr>
              <a:defRPr sz="3111"/>
            </a:lvl2pPr>
            <a:lvl3pPr>
              <a:defRPr sz="2667"/>
            </a:lvl3pPr>
            <a:lvl4pPr>
              <a:defRPr sz="2222"/>
            </a:lvl4pPr>
            <a:lvl5pPr>
              <a:defRPr sz="2222"/>
            </a:lvl5pPr>
            <a:lvl6pPr>
              <a:defRPr sz="2222"/>
            </a:lvl6pPr>
            <a:lvl7pPr>
              <a:defRPr sz="2222"/>
            </a:lvl7pPr>
            <a:lvl8pPr>
              <a:defRPr sz="2222"/>
            </a:lvl8pPr>
            <a:lvl9pPr>
              <a:defRPr sz="2222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508003" y="1195919"/>
            <a:ext cx="3342570" cy="390921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56"/>
            </a:lvl1pPr>
            <a:lvl2pPr marL="507995" indent="0">
              <a:buNone/>
              <a:defRPr sz="1333"/>
            </a:lvl2pPr>
            <a:lvl3pPr marL="1015990" indent="0">
              <a:buNone/>
              <a:defRPr sz="1111"/>
            </a:lvl3pPr>
            <a:lvl4pPr marL="1523985" indent="0">
              <a:buNone/>
              <a:defRPr sz="1000"/>
            </a:lvl4pPr>
            <a:lvl5pPr marL="2031980" indent="0">
              <a:buNone/>
              <a:defRPr sz="1000"/>
            </a:lvl5pPr>
            <a:lvl6pPr marL="2539975" indent="0">
              <a:buNone/>
              <a:defRPr sz="1000"/>
            </a:lvl6pPr>
            <a:lvl7pPr marL="3047970" indent="0">
              <a:buNone/>
              <a:defRPr sz="1000"/>
            </a:lvl7pPr>
            <a:lvl8pPr marL="3555964" indent="0">
              <a:buNone/>
              <a:defRPr sz="1000"/>
            </a:lvl8pPr>
            <a:lvl9pPr marL="4063959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4910667" y="5397501"/>
            <a:ext cx="508000" cy="234157"/>
          </a:xfrm>
          <a:prstGeom prst="rect">
            <a:avLst/>
          </a:prstGeom>
          <a:ln/>
        </p:spPr>
        <p:txBody>
          <a:bodyPr/>
          <a:lstStyle>
            <a:lvl1pPr algn="ctr">
              <a:defRPr sz="889">
                <a:latin typeface="Century Gothic"/>
                <a:cs typeface="Century Gothic"/>
              </a:defRPr>
            </a:lvl1pPr>
          </a:lstStyle>
          <a:p>
            <a:pPr>
              <a:defRPr/>
            </a:pPr>
            <a:fld id="{39D2F8D3-A4FC-4CC9-A246-019C29B7404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3237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91431" y="4000500"/>
            <a:ext cx="6096000" cy="472282"/>
          </a:xfrm>
          <a:prstGeom prst="rect">
            <a:avLst/>
          </a:prstGeom>
        </p:spPr>
        <p:txBody>
          <a:bodyPr anchor="b"/>
          <a:lstStyle>
            <a:lvl1pPr algn="l">
              <a:defRPr sz="2222" b="1"/>
            </a:lvl1pPr>
          </a:lstStyle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991431" y="510646"/>
            <a:ext cx="6096000" cy="3429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556"/>
            </a:lvl1pPr>
            <a:lvl2pPr marL="507995" indent="0">
              <a:buNone/>
              <a:defRPr sz="3111"/>
            </a:lvl2pPr>
            <a:lvl3pPr marL="1015990" indent="0">
              <a:buNone/>
              <a:defRPr sz="2667"/>
            </a:lvl3pPr>
            <a:lvl4pPr marL="1523985" indent="0">
              <a:buNone/>
              <a:defRPr sz="2222"/>
            </a:lvl4pPr>
            <a:lvl5pPr marL="2031980" indent="0">
              <a:buNone/>
              <a:defRPr sz="2222"/>
            </a:lvl5pPr>
            <a:lvl6pPr marL="2539975" indent="0">
              <a:buNone/>
              <a:defRPr sz="2222"/>
            </a:lvl6pPr>
            <a:lvl7pPr marL="3047970" indent="0">
              <a:buNone/>
              <a:defRPr sz="2222"/>
            </a:lvl7pPr>
            <a:lvl8pPr marL="3555964" indent="0">
              <a:buNone/>
              <a:defRPr sz="2222"/>
            </a:lvl8pPr>
            <a:lvl9pPr marL="4063959" indent="0">
              <a:buNone/>
              <a:defRPr sz="2222"/>
            </a:lvl9pPr>
          </a:lstStyle>
          <a:p>
            <a:pPr lvl="0"/>
            <a:endParaRPr lang="fr-FR" noProof="0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991431" y="4472783"/>
            <a:ext cx="6096000" cy="67071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56"/>
            </a:lvl1pPr>
            <a:lvl2pPr marL="507995" indent="0">
              <a:buNone/>
              <a:defRPr sz="1333"/>
            </a:lvl2pPr>
            <a:lvl3pPr marL="1015990" indent="0">
              <a:buNone/>
              <a:defRPr sz="1111"/>
            </a:lvl3pPr>
            <a:lvl4pPr marL="1523985" indent="0">
              <a:buNone/>
              <a:defRPr sz="1000"/>
            </a:lvl4pPr>
            <a:lvl5pPr marL="2031980" indent="0">
              <a:buNone/>
              <a:defRPr sz="1000"/>
            </a:lvl5pPr>
            <a:lvl6pPr marL="2539975" indent="0">
              <a:buNone/>
              <a:defRPr sz="1000"/>
            </a:lvl6pPr>
            <a:lvl7pPr marL="3047970" indent="0">
              <a:buNone/>
              <a:defRPr sz="1000"/>
            </a:lvl7pPr>
            <a:lvl8pPr marL="3555964" indent="0">
              <a:buNone/>
              <a:defRPr sz="1000"/>
            </a:lvl8pPr>
            <a:lvl9pPr marL="4063959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4910667" y="5397501"/>
            <a:ext cx="508000" cy="234157"/>
          </a:xfrm>
          <a:prstGeom prst="rect">
            <a:avLst/>
          </a:prstGeom>
          <a:ln/>
        </p:spPr>
        <p:txBody>
          <a:bodyPr/>
          <a:lstStyle>
            <a:lvl1pPr algn="ctr">
              <a:defRPr sz="889">
                <a:latin typeface="Century Gothic"/>
                <a:cs typeface="Century Gothic"/>
              </a:defRPr>
            </a:lvl1pPr>
          </a:lstStyle>
          <a:p>
            <a:pPr>
              <a:defRPr/>
            </a:pPr>
            <a:fld id="{39D2F8D3-A4FC-4CC9-A246-019C29B7404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18976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60240" y="232834"/>
            <a:ext cx="9399763" cy="1064949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762000" y="1407586"/>
            <a:ext cx="9018764" cy="366447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Rectangle 1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4910667" y="5397501"/>
            <a:ext cx="508000" cy="234157"/>
          </a:xfrm>
          <a:prstGeom prst="rect">
            <a:avLst/>
          </a:prstGeom>
          <a:ln/>
        </p:spPr>
        <p:txBody>
          <a:bodyPr/>
          <a:lstStyle>
            <a:lvl1pPr algn="ctr">
              <a:defRPr sz="889">
                <a:latin typeface="Century Gothic"/>
                <a:cs typeface="Century Gothic"/>
              </a:defRPr>
            </a:lvl1pPr>
          </a:lstStyle>
          <a:p>
            <a:pPr>
              <a:defRPr/>
            </a:pPr>
            <a:fld id="{39D2F8D3-A4FC-4CC9-A246-019C29B7404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59965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7441850" y="232835"/>
            <a:ext cx="2353028" cy="4839229"/>
          </a:xfrm>
          <a:prstGeom prst="rect">
            <a:avLst/>
          </a:prstGeom>
        </p:spPr>
        <p:txBody>
          <a:bodyPr vert="eaVert"/>
          <a:lstStyle>
            <a:lvl1pPr>
              <a:defRPr sz="2400"/>
            </a:lvl1pPr>
          </a:lstStyle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81003" y="232835"/>
            <a:ext cx="6891514" cy="483922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Rectangle 1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4910667" y="5397501"/>
            <a:ext cx="508000" cy="234157"/>
          </a:xfrm>
          <a:prstGeom prst="rect">
            <a:avLst/>
          </a:prstGeom>
          <a:ln/>
        </p:spPr>
        <p:txBody>
          <a:bodyPr/>
          <a:lstStyle>
            <a:lvl1pPr algn="ctr">
              <a:defRPr sz="889">
                <a:latin typeface="Century Gothic"/>
                <a:cs typeface="Century Gothic"/>
              </a:defRPr>
            </a:lvl1pPr>
          </a:lstStyle>
          <a:p>
            <a:pPr>
              <a:defRPr/>
            </a:pPr>
            <a:fld id="{39D2F8D3-A4FC-4CC9-A246-019C29B7404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6912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L:\com\Clients\Equable\inter-ppt-V2.jpg">
            <a:extLst>
              <a:ext uri="{FF2B5EF4-FFF2-40B4-BE49-F238E27FC236}">
                <a16:creationId xmlns:a16="http://schemas.microsoft.com/office/drawing/2014/main" id="{298A7433-5FA4-407E-06C6-D881A0121C5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160000" cy="5765022"/>
          </a:xfrm>
          <a:prstGeom prst="rect">
            <a:avLst/>
          </a:prstGeom>
          <a:noFill/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077912" y="1792086"/>
            <a:ext cx="5145088" cy="528402"/>
          </a:xfrm>
          <a:prstGeom prst="rect">
            <a:avLst/>
          </a:prstGeom>
        </p:spPr>
        <p:txBody>
          <a:bodyPr vert="horz" lIns="104287" tIns="52144" rIns="104287" bIns="52144" rtlCol="0" anchor="ctr">
            <a:noAutofit/>
          </a:bodyPr>
          <a:lstStyle>
            <a:lvl1pPr algn="l" defTabSz="875657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entury Gothic" pitchFamily="34" charset="0"/>
                <a:ea typeface="+mj-ea"/>
                <a:cs typeface="+mj-cs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098550" y="2993399"/>
            <a:ext cx="5145088" cy="1540501"/>
          </a:xfrm>
          <a:prstGeom prst="rect">
            <a:avLst/>
          </a:prstGeom>
        </p:spPr>
        <p:txBody>
          <a:bodyPr vert="horz" lIns="104287" tIns="52144" rIns="104287" bIns="52144" rtlCol="0">
            <a:normAutofit/>
          </a:bodyPr>
          <a:lstStyle>
            <a:lvl1pPr marL="0" indent="0" algn="l" defTabSz="875657" rtl="0" eaLnBrk="1" latinLnBrk="0" hangingPunct="1">
              <a:spcBef>
                <a:spcPct val="20000"/>
              </a:spcBef>
              <a:buClr>
                <a:srgbClr val="00477A"/>
              </a:buClr>
              <a:buFont typeface="Century Gothic" pitchFamily="34" charset="0"/>
              <a:buNone/>
              <a:defRPr sz="1600" kern="1200">
                <a:solidFill>
                  <a:schemeClr val="bg1"/>
                </a:solidFill>
                <a:latin typeface="Century Gothic" pitchFamily="34" charset="0"/>
                <a:ea typeface="+mn-ea"/>
                <a:cs typeface="+mn-cs"/>
              </a:defRPr>
            </a:lvl1pPr>
            <a:lvl2pPr marL="437828" indent="0" algn="l" defTabSz="875657" rtl="0" eaLnBrk="1" latinLnBrk="0" hangingPunct="1">
              <a:spcBef>
                <a:spcPct val="20000"/>
              </a:spcBef>
              <a:buClr>
                <a:srgbClr val="009CDD"/>
              </a:buClr>
              <a:buFont typeface="Courier New" pitchFamily="49" charset="0"/>
              <a:buNone/>
              <a:defRPr sz="1511" kern="1200">
                <a:solidFill>
                  <a:srgbClr val="009CDD"/>
                </a:solidFill>
                <a:latin typeface="Century Gothic" pitchFamily="34" charset="0"/>
                <a:ea typeface="+mn-ea"/>
                <a:cs typeface="+mn-cs"/>
              </a:defRPr>
            </a:lvl2pPr>
            <a:lvl3pPr marL="1094571" indent="-218914" algn="l" defTabSz="87565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11" kern="1200">
                <a:solidFill>
                  <a:srgbClr val="00477A"/>
                </a:solidFill>
                <a:latin typeface="Century Gothic" pitchFamily="34" charset="0"/>
                <a:ea typeface="+mn-ea"/>
                <a:cs typeface="+mn-cs"/>
              </a:defRPr>
            </a:lvl3pPr>
            <a:lvl4pPr marL="1532400" indent="-218914" algn="l" defTabSz="87565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9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70229" indent="-218914" algn="l" defTabSz="875657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9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08057" indent="-218914" algn="l" defTabSz="87565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45886" indent="-218914" algn="l" defTabSz="87565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83715" indent="-218914" algn="l" defTabSz="87565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721543" indent="-218914" algn="l" defTabSz="87565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Cliquez pour modifier les styles du texte du masque</a:t>
            </a:r>
          </a:p>
        </p:txBody>
      </p:sp>
      <p:sp>
        <p:nvSpPr>
          <p:cNvPr id="8" name="Rectangle 15">
            <a:extLst>
              <a:ext uri="{FF2B5EF4-FFF2-40B4-BE49-F238E27FC236}">
                <a16:creationId xmlns:a16="http://schemas.microsoft.com/office/drawing/2014/main" id="{A68D48FE-5586-164D-9E9B-47C0689A59F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>
          <a:xfrm>
            <a:off x="4910667" y="5416772"/>
            <a:ext cx="508000" cy="234157"/>
          </a:xfrm>
          <a:prstGeom prst="rect">
            <a:avLst/>
          </a:prstGeom>
          <a:ln/>
        </p:spPr>
        <p:txBody>
          <a:bodyPr/>
          <a:lstStyle>
            <a:lvl1pPr algn="ctr">
              <a:defRPr sz="889">
                <a:solidFill>
                  <a:srgbClr val="01568D"/>
                </a:solidFill>
                <a:latin typeface="Century Gothic"/>
                <a:cs typeface="Century Gothic"/>
              </a:defRPr>
            </a:lvl1pPr>
          </a:lstStyle>
          <a:p>
            <a:pPr>
              <a:defRPr/>
            </a:pPr>
            <a:fld id="{39D2F8D3-A4FC-4CC9-A246-019C29B7404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ZoneTexte 7">
            <a:extLst>
              <a:ext uri="{FF2B5EF4-FFF2-40B4-BE49-F238E27FC236}">
                <a16:creationId xmlns:a16="http://schemas.microsoft.com/office/drawing/2014/main" id="{CEB88E73-9E56-C55C-4C4C-15D27725EE11}"/>
              </a:ext>
            </a:extLst>
          </p:cNvPr>
          <p:cNvSpPr txBox="1"/>
          <p:nvPr userDrawn="1"/>
        </p:nvSpPr>
        <p:spPr>
          <a:xfrm>
            <a:off x="203200" y="5476984"/>
            <a:ext cx="994364" cy="173945"/>
          </a:xfrm>
          <a:prstGeom prst="rect">
            <a:avLst/>
          </a:prstGeom>
          <a:noFill/>
        </p:spPr>
        <p:txBody>
          <a:bodyPr wrap="square" lIns="87551" tIns="43777" rIns="87551" bIns="43777" rtlCol="0">
            <a:spAutoFit/>
          </a:bodyPr>
          <a:lstStyle/>
          <a:p>
            <a:pPr algn="l"/>
            <a:r>
              <a:rPr lang="en-US" sz="556" b="0" i="1" dirty="0">
                <a:solidFill>
                  <a:schemeClr val="bg1"/>
                </a:solidFill>
                <a:latin typeface="Century Gothic" pitchFamily="34" charset="0"/>
              </a:rPr>
              <a:t>Strategy </a:t>
            </a:r>
            <a:r>
              <a:rPr lang="en-US" sz="556" b="0" i="1" dirty="0">
                <a:solidFill>
                  <a:srgbClr val="00477A"/>
                </a:solidFill>
                <a:latin typeface="Century Gothic" pitchFamily="34" charset="0"/>
              </a:rPr>
              <a:t>Success</a:t>
            </a:r>
            <a:endParaRPr lang="fr-FR" sz="556" b="0" i="1" dirty="0">
              <a:solidFill>
                <a:srgbClr val="00477A"/>
              </a:solidFill>
              <a:latin typeface="Century Gothic" pitchFamily="34" charset="0"/>
            </a:endParaRPr>
          </a:p>
        </p:txBody>
      </p:sp>
      <p:pic>
        <p:nvPicPr>
          <p:cNvPr id="10" name="Picture 3" descr="L:\com\Clients\Equable\Charte_Identite_Visuelle EQUABLE\Identité visuelle\Version Arrière-plan P Cyan C\Version 1\RVB\Logo-EQUABLE-150dpi_RVB_PCyanC_V1.png">
            <a:extLst>
              <a:ext uri="{FF2B5EF4-FFF2-40B4-BE49-F238E27FC236}">
                <a16:creationId xmlns:a16="http://schemas.microsoft.com/office/drawing/2014/main" id="{823AC135-D5C7-527A-3338-2B7A39B6B3C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6427" y="5019676"/>
            <a:ext cx="557916" cy="495900"/>
          </a:xfrm>
          <a:prstGeom prst="rect">
            <a:avLst/>
          </a:prstGeom>
          <a:noFill/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3646570-A9E8-DFCF-2DC7-8D8808A1B7AB}"/>
              </a:ext>
            </a:extLst>
          </p:cNvPr>
          <p:cNvSpPr txBox="1"/>
          <p:nvPr userDrawn="1"/>
        </p:nvSpPr>
        <p:spPr>
          <a:xfrm>
            <a:off x="7567768" y="5421764"/>
            <a:ext cx="2507417" cy="229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89" noProof="0" dirty="0">
                <a:solidFill>
                  <a:schemeClr val="bg1"/>
                </a:solidFill>
                <a:latin typeface="Century Gothic"/>
                <a:cs typeface="Century Gothic"/>
              </a:rPr>
              <a:t>Business Operations</a:t>
            </a:r>
            <a:r>
              <a:rPr lang="en-US" sz="889" noProof="0" dirty="0">
                <a:solidFill>
                  <a:srgbClr val="009CDD"/>
                </a:solidFill>
                <a:latin typeface="Century Gothic"/>
                <a:cs typeface="Century Gothic"/>
              </a:rPr>
              <a:t> </a:t>
            </a:r>
            <a:r>
              <a:rPr lang="en-US" sz="889" noProof="0" dirty="0">
                <a:solidFill>
                  <a:srgbClr val="00477A"/>
                </a:solidFill>
                <a:latin typeface="Century Gothic"/>
                <a:cs typeface="Century Gothic"/>
              </a:rPr>
              <a:t>Excellence Consulting</a:t>
            </a:r>
          </a:p>
        </p:txBody>
      </p:sp>
    </p:spTree>
    <p:extLst>
      <p:ext uri="{BB962C8B-B14F-4D97-AF65-F5344CB8AC3E}">
        <p14:creationId xmlns:p14="http://schemas.microsoft.com/office/powerpoint/2010/main" val="7555477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L:\com\Clients\Equable\titre-ppt-V2.jpg">
            <a:extLst>
              <a:ext uri="{FF2B5EF4-FFF2-40B4-BE49-F238E27FC236}">
                <a16:creationId xmlns:a16="http://schemas.microsoft.com/office/drawing/2014/main" id="{D77D4E77-E53B-4406-3E5F-C274D03F880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160000" cy="5725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ZoneTexte 9">
            <a:extLst>
              <a:ext uri="{FF2B5EF4-FFF2-40B4-BE49-F238E27FC236}">
                <a16:creationId xmlns:a16="http://schemas.microsoft.com/office/drawing/2014/main" id="{10C2F62E-6F70-825A-5EF2-6B0CE04000F5}"/>
              </a:ext>
            </a:extLst>
          </p:cNvPr>
          <p:cNvSpPr txBox="1"/>
          <p:nvPr userDrawn="1"/>
        </p:nvSpPr>
        <p:spPr>
          <a:xfrm rot="16200000">
            <a:off x="8779520" y="3301466"/>
            <a:ext cx="2552361" cy="215729"/>
          </a:xfrm>
          <a:prstGeom prst="rect">
            <a:avLst/>
          </a:prstGeom>
          <a:noFill/>
        </p:spPr>
        <p:txBody>
          <a:bodyPr wrap="none" lIns="86707" tIns="43353" rIns="86707" bIns="43353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9pPr>
          </a:lstStyle>
          <a:p>
            <a:r>
              <a:rPr lang="fr-FR" altLang="en-FR" sz="833" dirty="0">
                <a:solidFill>
                  <a:srgbClr val="00477A"/>
                </a:solidFill>
                <a:latin typeface="Century Gothic" panose="020B0502020202020204" pitchFamily="34" charset="0"/>
              </a:rPr>
              <a:t>Copyright © 2025 </a:t>
            </a:r>
            <a:r>
              <a:rPr lang="fr-FR" altLang="en-FR" sz="833" dirty="0" err="1">
                <a:solidFill>
                  <a:srgbClr val="00477A"/>
                </a:solidFill>
                <a:latin typeface="Century Gothic" panose="020B0502020202020204" pitchFamily="34" charset="0"/>
              </a:rPr>
              <a:t>Equable</a:t>
            </a:r>
            <a:r>
              <a:rPr lang="fr-FR" altLang="en-FR" sz="833" dirty="0">
                <a:solidFill>
                  <a:srgbClr val="00477A"/>
                </a:solidFill>
                <a:latin typeface="Century Gothic" panose="020B0502020202020204" pitchFamily="34" charset="0"/>
              </a:rPr>
              <a:t>. Tous droits réservés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79400" y="2419550"/>
            <a:ext cx="5749598" cy="122502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="0" baseline="0">
                <a:solidFill>
                  <a:srgbClr val="00477A"/>
                </a:solidFill>
              </a:defRPr>
            </a:lvl1pPr>
          </a:lstStyle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title</a:t>
            </a:r>
            <a:r>
              <a:rPr lang="fr-FR" dirty="0"/>
              <a:t> style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79406" y="3644565"/>
            <a:ext cx="5749599" cy="1071685"/>
          </a:xfrm>
        </p:spPr>
        <p:txBody>
          <a:bodyPr>
            <a:normAutofit/>
          </a:bodyPr>
          <a:lstStyle>
            <a:lvl1pPr marL="0" indent="0" algn="l">
              <a:buNone/>
              <a:defRPr sz="2000" baseline="0">
                <a:solidFill>
                  <a:srgbClr val="009CDD"/>
                </a:solidFill>
              </a:defRPr>
            </a:lvl1pPr>
            <a:lvl2pPr marL="3807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615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423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231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038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2846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6654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0462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subtitle</a:t>
            </a:r>
            <a:r>
              <a:rPr lang="fr-FR" dirty="0"/>
              <a:t> style</a:t>
            </a:r>
          </a:p>
        </p:txBody>
      </p:sp>
      <p:pic>
        <p:nvPicPr>
          <p:cNvPr id="14" name="Picture 13" descr="GF_Logo-EQUABLE-150dpi_RVB_V2_no motto.png">
            <a:extLst>
              <a:ext uri="{FF2B5EF4-FFF2-40B4-BE49-F238E27FC236}">
                <a16:creationId xmlns:a16="http://schemas.microsoft.com/office/drawing/2014/main" id="{12DD5A7A-1AE1-584C-D1F0-9DAEDD37511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099" y="5060328"/>
            <a:ext cx="551568" cy="53662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221C98A-CE4A-8D35-7988-3606B6D94031}"/>
              </a:ext>
            </a:extLst>
          </p:cNvPr>
          <p:cNvSpPr txBox="1"/>
          <p:nvPr userDrawn="1"/>
        </p:nvSpPr>
        <p:spPr>
          <a:xfrm>
            <a:off x="182195" y="5535706"/>
            <a:ext cx="763351" cy="1778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556" b="1" dirty="0" err="1">
                <a:solidFill>
                  <a:srgbClr val="009CDD"/>
                </a:solidFill>
                <a:latin typeface="Century Gothic"/>
                <a:cs typeface="Century Gothic"/>
              </a:rPr>
              <a:t>Strategy</a:t>
            </a:r>
            <a:r>
              <a:rPr lang="fr-FR" sz="556" b="1" dirty="0">
                <a:solidFill>
                  <a:srgbClr val="009CDD"/>
                </a:solidFill>
                <a:latin typeface="Century Gothic"/>
                <a:cs typeface="Century Gothic"/>
              </a:rPr>
              <a:t> </a:t>
            </a:r>
            <a:r>
              <a:rPr lang="fr-FR" sz="556" b="1" dirty="0" err="1">
                <a:solidFill>
                  <a:srgbClr val="00477A"/>
                </a:solidFill>
                <a:latin typeface="Century Gothic"/>
                <a:cs typeface="Century Gothic"/>
              </a:rPr>
              <a:t>Success</a:t>
            </a:r>
            <a:endParaRPr lang="fr-FR" sz="556" b="1" dirty="0">
              <a:solidFill>
                <a:srgbClr val="00477A"/>
              </a:solidFill>
              <a:latin typeface="Century Gothic"/>
              <a:cs typeface="Century Gothic"/>
            </a:endParaRP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7C03EBF2-4B1F-3E1F-60DE-87C3D2CE5AE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>
          <a:xfrm>
            <a:off x="4896379" y="5490666"/>
            <a:ext cx="508000" cy="234157"/>
          </a:xfrm>
          <a:prstGeom prst="rect">
            <a:avLst/>
          </a:prstGeom>
          <a:ln/>
        </p:spPr>
        <p:txBody>
          <a:bodyPr/>
          <a:lstStyle>
            <a:lvl1pPr algn="ctr">
              <a:defRPr sz="889">
                <a:solidFill>
                  <a:srgbClr val="00477A"/>
                </a:solidFill>
                <a:latin typeface="Century Gothic"/>
                <a:cs typeface="Century Gothic"/>
              </a:defRPr>
            </a:lvl1pPr>
          </a:lstStyle>
          <a:p>
            <a:pPr>
              <a:defRPr/>
            </a:pPr>
            <a:fld id="{39D2F8D3-A4FC-4CC9-A246-019C29B7404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12B635E-4AEA-2A25-018B-682ADFD88662}"/>
              </a:ext>
            </a:extLst>
          </p:cNvPr>
          <p:cNvSpPr txBox="1"/>
          <p:nvPr userDrawn="1"/>
        </p:nvSpPr>
        <p:spPr>
          <a:xfrm>
            <a:off x="7442200" y="5500022"/>
            <a:ext cx="2507417" cy="229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89" noProof="0" dirty="0">
                <a:solidFill>
                  <a:srgbClr val="009CDD"/>
                </a:solidFill>
                <a:latin typeface="Century Gothic"/>
                <a:cs typeface="Century Gothic"/>
              </a:rPr>
              <a:t>Business Operations </a:t>
            </a:r>
            <a:r>
              <a:rPr lang="en-US" sz="889" noProof="0" dirty="0">
                <a:solidFill>
                  <a:srgbClr val="00477A"/>
                </a:solidFill>
                <a:latin typeface="Century Gothic"/>
                <a:cs typeface="Century Gothic"/>
              </a:rPr>
              <a:t>Excellence Consulting</a:t>
            </a:r>
          </a:p>
        </p:txBody>
      </p:sp>
      <p:sp>
        <p:nvSpPr>
          <p:cNvPr id="5" name="Espace réservé du texte 2">
            <a:extLst>
              <a:ext uri="{FF2B5EF4-FFF2-40B4-BE49-F238E27FC236}">
                <a16:creationId xmlns:a16="http://schemas.microsoft.com/office/drawing/2014/main" id="{7DBBC23A-726D-866B-7E64-A0A66310B632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279400" y="4737417"/>
            <a:ext cx="4840823" cy="2921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000">
                <a:solidFill>
                  <a:srgbClr val="00477A"/>
                </a:solidFill>
              </a:defRPr>
            </a:lvl1pPr>
            <a:lvl2pPr marL="507995" indent="0">
              <a:buNone/>
              <a:defRPr sz="2000"/>
            </a:lvl2pPr>
            <a:lvl3pPr marL="1015990" indent="0">
              <a:buNone/>
              <a:defRPr sz="1778"/>
            </a:lvl3pPr>
            <a:lvl4pPr marL="1523985" indent="0">
              <a:buNone/>
              <a:defRPr sz="1556"/>
            </a:lvl4pPr>
            <a:lvl5pPr marL="2031980" indent="0">
              <a:buNone/>
              <a:defRPr sz="1556"/>
            </a:lvl5pPr>
            <a:lvl6pPr marL="2539975" indent="0">
              <a:buNone/>
              <a:defRPr sz="1556"/>
            </a:lvl6pPr>
            <a:lvl7pPr marL="3047970" indent="0">
              <a:buNone/>
              <a:defRPr sz="1556"/>
            </a:lvl7pPr>
            <a:lvl8pPr marL="3555964" indent="0">
              <a:buNone/>
              <a:defRPr sz="1556"/>
            </a:lvl8pPr>
            <a:lvl9pPr marL="4063959" indent="0">
              <a:buNone/>
              <a:defRPr sz="1556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83CBA4AB-152C-E725-0061-23B068FF6276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5543900" y="4737288"/>
            <a:ext cx="4405717" cy="292100"/>
          </a:xfrm>
          <a:prstGeom prst="rect">
            <a:avLst/>
          </a:prstGeom>
        </p:spPr>
        <p:txBody>
          <a:bodyPr anchor="b"/>
          <a:lstStyle>
            <a:lvl1pPr marL="0" indent="0" algn="r">
              <a:buNone/>
              <a:defRPr sz="1000">
                <a:solidFill>
                  <a:srgbClr val="00477A"/>
                </a:solidFill>
              </a:defRPr>
            </a:lvl1pPr>
            <a:lvl2pPr marL="507995" indent="0">
              <a:buNone/>
              <a:defRPr sz="2000"/>
            </a:lvl2pPr>
            <a:lvl3pPr marL="1015990" indent="0">
              <a:buNone/>
              <a:defRPr sz="1778"/>
            </a:lvl3pPr>
            <a:lvl4pPr marL="1523985" indent="0">
              <a:buNone/>
              <a:defRPr sz="1556"/>
            </a:lvl4pPr>
            <a:lvl5pPr marL="2031980" indent="0">
              <a:buNone/>
              <a:defRPr sz="1556"/>
            </a:lvl5pPr>
            <a:lvl6pPr marL="2539975" indent="0">
              <a:buNone/>
              <a:defRPr sz="1556"/>
            </a:lvl6pPr>
            <a:lvl7pPr marL="3047970" indent="0">
              <a:buNone/>
              <a:defRPr sz="1556"/>
            </a:lvl7pPr>
            <a:lvl8pPr marL="3555964" indent="0">
              <a:buNone/>
              <a:defRPr sz="1556"/>
            </a:lvl8pPr>
            <a:lvl9pPr marL="4063959" indent="0">
              <a:buNone/>
              <a:defRPr sz="1556"/>
            </a:lvl9pPr>
          </a:lstStyle>
          <a:p>
            <a:pPr lv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757674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03200" y="183235"/>
            <a:ext cx="9144000" cy="38826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43210D-6C2F-4B01-2E8E-125AE5F6B5B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>
          <a:xfrm>
            <a:off x="4896379" y="5486003"/>
            <a:ext cx="508000" cy="234157"/>
          </a:xfrm>
          <a:prstGeom prst="rect">
            <a:avLst/>
          </a:prstGeom>
          <a:ln/>
        </p:spPr>
        <p:txBody>
          <a:bodyPr/>
          <a:lstStyle>
            <a:lvl1pPr algn="ctr">
              <a:defRPr sz="889">
                <a:solidFill>
                  <a:srgbClr val="00477A"/>
                </a:solidFill>
                <a:latin typeface="Century Gothic"/>
                <a:cs typeface="Century Gothic"/>
              </a:defRPr>
            </a:lvl1pPr>
          </a:lstStyle>
          <a:p>
            <a:pPr>
              <a:defRPr/>
            </a:pPr>
            <a:fld id="{39D2F8D3-A4FC-4CC9-A246-019C29B7404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42308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5">
            <a:extLst>
              <a:ext uri="{FF2B5EF4-FFF2-40B4-BE49-F238E27FC236}">
                <a16:creationId xmlns:a16="http://schemas.microsoft.com/office/drawing/2014/main" id="{DF5F0757-74EB-9739-C4C2-60C2A5D5DAA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>
          <a:xfrm>
            <a:off x="4910667" y="5514579"/>
            <a:ext cx="508000" cy="234157"/>
          </a:xfrm>
          <a:prstGeom prst="rect">
            <a:avLst/>
          </a:prstGeom>
          <a:ln/>
        </p:spPr>
        <p:txBody>
          <a:bodyPr/>
          <a:lstStyle>
            <a:lvl1pPr algn="ctr">
              <a:defRPr sz="889">
                <a:solidFill>
                  <a:srgbClr val="00477A"/>
                </a:solidFill>
                <a:latin typeface="Century Gothic"/>
                <a:cs typeface="Century Gothic"/>
              </a:defRPr>
            </a:lvl1pPr>
          </a:lstStyle>
          <a:p>
            <a:pPr>
              <a:defRPr/>
            </a:pPr>
            <a:fld id="{39D2F8D3-A4FC-4CC9-A246-019C29B7404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DB244A6-FE66-CEEB-2844-BA3C5E004E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022" y="183235"/>
            <a:ext cx="9144000" cy="38826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Cliquez pour modifier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3246845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L:\com\Clients\Equable\inter-ppt-V2.jpg">
            <a:extLst>
              <a:ext uri="{FF2B5EF4-FFF2-40B4-BE49-F238E27FC236}">
                <a16:creationId xmlns:a16="http://schemas.microsoft.com/office/drawing/2014/main" id="{2675E28A-4367-80C1-9A20-EB038A1901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160000" cy="5725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oneTexte 9">
            <a:extLst>
              <a:ext uri="{FF2B5EF4-FFF2-40B4-BE49-F238E27FC236}">
                <a16:creationId xmlns:a16="http://schemas.microsoft.com/office/drawing/2014/main" id="{99C1FEEE-769A-6C66-97D6-C11495B2A93F}"/>
              </a:ext>
            </a:extLst>
          </p:cNvPr>
          <p:cNvSpPr txBox="1"/>
          <p:nvPr userDrawn="1"/>
        </p:nvSpPr>
        <p:spPr>
          <a:xfrm rot="16200000">
            <a:off x="8750645" y="3667378"/>
            <a:ext cx="2552361" cy="215729"/>
          </a:xfrm>
          <a:prstGeom prst="rect">
            <a:avLst/>
          </a:prstGeom>
          <a:noFill/>
        </p:spPr>
        <p:txBody>
          <a:bodyPr wrap="none" lIns="86707" tIns="43353" rIns="86707" bIns="43353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9pPr>
          </a:lstStyle>
          <a:p>
            <a:r>
              <a:rPr lang="fr-FR" altLang="en-FR" sz="833" dirty="0">
                <a:solidFill>
                  <a:srgbClr val="00477A"/>
                </a:solidFill>
                <a:latin typeface="Century Gothic" panose="020B0502020202020204" pitchFamily="34" charset="0"/>
              </a:rPr>
              <a:t>Copyright © 2025 </a:t>
            </a:r>
            <a:r>
              <a:rPr lang="fr-FR" altLang="en-FR" sz="833" dirty="0" err="1">
                <a:solidFill>
                  <a:srgbClr val="00477A"/>
                </a:solidFill>
                <a:latin typeface="Century Gothic" panose="020B0502020202020204" pitchFamily="34" charset="0"/>
              </a:rPr>
              <a:t>Equable</a:t>
            </a:r>
            <a:r>
              <a:rPr lang="fr-FR" altLang="en-FR" sz="833" dirty="0">
                <a:solidFill>
                  <a:srgbClr val="00477A"/>
                </a:solidFill>
                <a:latin typeface="Century Gothic" panose="020B0502020202020204" pitchFamily="34" charset="0"/>
              </a:rPr>
              <a:t>. Tous droits réservés</a:t>
            </a:r>
          </a:p>
        </p:txBody>
      </p:sp>
      <p:sp>
        <p:nvSpPr>
          <p:cNvPr id="7" name="ZoneTexte 7">
            <a:extLst>
              <a:ext uri="{FF2B5EF4-FFF2-40B4-BE49-F238E27FC236}">
                <a16:creationId xmlns:a16="http://schemas.microsoft.com/office/drawing/2014/main" id="{A1E19646-887F-F74D-47B2-11D5B7374063}"/>
              </a:ext>
            </a:extLst>
          </p:cNvPr>
          <p:cNvSpPr txBox="1"/>
          <p:nvPr userDrawn="1"/>
        </p:nvSpPr>
        <p:spPr>
          <a:xfrm>
            <a:off x="286774" y="5508405"/>
            <a:ext cx="994364" cy="173945"/>
          </a:xfrm>
          <a:prstGeom prst="rect">
            <a:avLst/>
          </a:prstGeom>
          <a:noFill/>
        </p:spPr>
        <p:txBody>
          <a:bodyPr wrap="square" lIns="87551" tIns="43777" rIns="87551" bIns="43777" rtlCol="0">
            <a:spAutoFit/>
          </a:bodyPr>
          <a:lstStyle/>
          <a:p>
            <a:pPr algn="l"/>
            <a:r>
              <a:rPr lang="en-US" sz="556" b="0" i="1" dirty="0">
                <a:solidFill>
                  <a:schemeClr val="bg1"/>
                </a:solidFill>
                <a:latin typeface="Century Gothic" pitchFamily="34" charset="0"/>
              </a:rPr>
              <a:t>Strategy </a:t>
            </a:r>
            <a:r>
              <a:rPr lang="en-US" sz="556" b="0" i="1" dirty="0">
                <a:solidFill>
                  <a:srgbClr val="00477A"/>
                </a:solidFill>
                <a:latin typeface="Century Gothic" pitchFamily="34" charset="0"/>
              </a:rPr>
              <a:t>Success</a:t>
            </a:r>
            <a:endParaRPr lang="fr-FR" sz="556" b="0" i="1" dirty="0">
              <a:solidFill>
                <a:srgbClr val="00477A"/>
              </a:solidFill>
              <a:latin typeface="Century Gothic" pitchFamily="34" charset="0"/>
            </a:endParaRPr>
          </a:p>
        </p:txBody>
      </p:sp>
      <p:pic>
        <p:nvPicPr>
          <p:cNvPr id="8" name="Picture 3" descr="L:\com\Clients\Equable\Charte_Identite_Visuelle EQUABLE\Identité visuelle\Version Arrière-plan P Cyan C\Version 1\RVB\Logo-EQUABLE-150dpi_RVB_PCyanC_V1.png">
            <a:extLst>
              <a:ext uri="{FF2B5EF4-FFF2-40B4-BE49-F238E27FC236}">
                <a16:creationId xmlns:a16="http://schemas.microsoft.com/office/drawing/2014/main" id="{90698F28-B507-D6A8-D967-875A8E75F33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0001" y="5051097"/>
            <a:ext cx="557916" cy="495900"/>
          </a:xfrm>
          <a:prstGeom prst="rect">
            <a:avLst/>
          </a:prstGeom>
          <a:noFill/>
        </p:spPr>
      </p:pic>
      <p:sp>
        <p:nvSpPr>
          <p:cNvPr id="9" name="Rectangle 15">
            <a:extLst>
              <a:ext uri="{FF2B5EF4-FFF2-40B4-BE49-F238E27FC236}">
                <a16:creationId xmlns:a16="http://schemas.microsoft.com/office/drawing/2014/main" id="{CF077ABE-584E-FC9B-3BA6-76885F8352C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>
          <a:xfrm>
            <a:off x="4910667" y="5457128"/>
            <a:ext cx="508000" cy="234157"/>
          </a:xfrm>
          <a:prstGeom prst="rect">
            <a:avLst/>
          </a:prstGeom>
          <a:ln/>
        </p:spPr>
        <p:txBody>
          <a:bodyPr/>
          <a:lstStyle>
            <a:lvl1pPr algn="ctr">
              <a:defRPr sz="889">
                <a:solidFill>
                  <a:srgbClr val="00477A"/>
                </a:solidFill>
                <a:latin typeface="Century Gothic"/>
                <a:cs typeface="Century Gothic"/>
              </a:defRPr>
            </a:lvl1pPr>
          </a:lstStyle>
          <a:p>
            <a:pPr>
              <a:defRPr/>
            </a:pPr>
            <a:fld id="{39D2F8D3-A4FC-4CC9-A246-019C29B7404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E56D3FB-301A-040B-60F6-4AEF83A1DB2F}"/>
              </a:ext>
            </a:extLst>
          </p:cNvPr>
          <p:cNvSpPr txBox="1"/>
          <p:nvPr userDrawn="1"/>
        </p:nvSpPr>
        <p:spPr>
          <a:xfrm>
            <a:off x="7442200" y="5466484"/>
            <a:ext cx="2507417" cy="229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89" noProof="0" dirty="0">
                <a:solidFill>
                  <a:schemeClr val="bg1"/>
                </a:solidFill>
                <a:latin typeface="Century Gothic"/>
                <a:cs typeface="Century Gothic"/>
              </a:rPr>
              <a:t>Business Operations</a:t>
            </a:r>
            <a:r>
              <a:rPr lang="en-US" sz="889" noProof="0" dirty="0">
                <a:solidFill>
                  <a:srgbClr val="009CDD"/>
                </a:solidFill>
                <a:latin typeface="Century Gothic"/>
                <a:cs typeface="Century Gothic"/>
              </a:rPr>
              <a:t> </a:t>
            </a:r>
            <a:r>
              <a:rPr lang="en-US" sz="889" noProof="0" dirty="0">
                <a:solidFill>
                  <a:srgbClr val="00477A"/>
                </a:solidFill>
                <a:latin typeface="Century Gothic"/>
                <a:cs typeface="Century Gothic"/>
              </a:rPr>
              <a:t>Excellence Consulting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1FCDA87B-962A-B99C-6D47-351E0FBBD27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77912" y="1792086"/>
            <a:ext cx="5145088" cy="528402"/>
          </a:xfrm>
          <a:prstGeom prst="rect">
            <a:avLst/>
          </a:prstGeom>
        </p:spPr>
        <p:txBody>
          <a:bodyPr vert="horz" lIns="104287" tIns="52144" rIns="104287" bIns="52144" rtlCol="0" anchor="ctr">
            <a:noAutofit/>
          </a:bodyPr>
          <a:lstStyle>
            <a:lvl1pPr algn="l" defTabSz="875657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entury Gothic" pitchFamily="34" charset="0"/>
                <a:ea typeface="+mj-ea"/>
                <a:cs typeface="+mj-cs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01E1AC47-8E1F-FAC6-6B42-C87A3664EB4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98550" y="2993399"/>
            <a:ext cx="5145088" cy="1540501"/>
          </a:xfrm>
          <a:prstGeom prst="rect">
            <a:avLst/>
          </a:prstGeom>
        </p:spPr>
        <p:txBody>
          <a:bodyPr vert="horz" lIns="104287" tIns="52144" rIns="104287" bIns="52144" rtlCol="0">
            <a:normAutofit/>
          </a:bodyPr>
          <a:lstStyle>
            <a:lvl1pPr marL="0" indent="0" algn="l" defTabSz="875657" rtl="0" eaLnBrk="1" latinLnBrk="0" hangingPunct="1">
              <a:spcBef>
                <a:spcPct val="20000"/>
              </a:spcBef>
              <a:buClr>
                <a:srgbClr val="00477A"/>
              </a:buClr>
              <a:buFont typeface="Century Gothic" pitchFamily="34" charset="0"/>
              <a:buNone/>
              <a:defRPr sz="1600" kern="1200">
                <a:solidFill>
                  <a:schemeClr val="bg1"/>
                </a:solidFill>
                <a:latin typeface="Century Gothic" pitchFamily="34" charset="0"/>
                <a:ea typeface="+mn-ea"/>
                <a:cs typeface="+mn-cs"/>
              </a:defRPr>
            </a:lvl1pPr>
            <a:lvl2pPr marL="437828" indent="0" algn="l" defTabSz="875657" rtl="0" eaLnBrk="1" latinLnBrk="0" hangingPunct="1">
              <a:spcBef>
                <a:spcPct val="20000"/>
              </a:spcBef>
              <a:buClr>
                <a:srgbClr val="009CDD"/>
              </a:buClr>
              <a:buFont typeface="Courier New" pitchFamily="49" charset="0"/>
              <a:buNone/>
              <a:defRPr sz="1511" kern="1200">
                <a:solidFill>
                  <a:srgbClr val="009CDD"/>
                </a:solidFill>
                <a:latin typeface="Century Gothic" pitchFamily="34" charset="0"/>
                <a:ea typeface="+mn-ea"/>
                <a:cs typeface="+mn-cs"/>
              </a:defRPr>
            </a:lvl2pPr>
            <a:lvl3pPr marL="1094571" indent="-218914" algn="l" defTabSz="87565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11" kern="1200">
                <a:solidFill>
                  <a:srgbClr val="00477A"/>
                </a:solidFill>
                <a:latin typeface="Century Gothic" pitchFamily="34" charset="0"/>
                <a:ea typeface="+mn-ea"/>
                <a:cs typeface="+mn-cs"/>
              </a:defRPr>
            </a:lvl3pPr>
            <a:lvl4pPr marL="1532400" indent="-218914" algn="l" defTabSz="87565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9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70229" indent="-218914" algn="l" defTabSz="875657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9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08057" indent="-218914" algn="l" defTabSz="87565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45886" indent="-218914" algn="l" defTabSz="87565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83715" indent="-218914" algn="l" defTabSz="87565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721543" indent="-218914" algn="l" defTabSz="87565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935500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.jpe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ackground Equable top right 1.png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50875" y="0"/>
            <a:ext cx="5694841" cy="5715000"/>
          </a:xfrm>
          <a:prstGeom prst="rect">
            <a:avLst/>
          </a:prstGeom>
        </p:spPr>
      </p:pic>
      <p:sp>
        <p:nvSpPr>
          <p:cNvPr id="4" name="Rectangle 1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4910667" y="5397131"/>
            <a:ext cx="508000" cy="234157"/>
          </a:xfrm>
          <a:prstGeom prst="rect">
            <a:avLst/>
          </a:prstGeom>
          <a:ln/>
        </p:spPr>
        <p:txBody>
          <a:bodyPr/>
          <a:lstStyle>
            <a:lvl1pPr algn="ctr">
              <a:defRPr sz="889">
                <a:solidFill>
                  <a:srgbClr val="00477A"/>
                </a:solidFill>
                <a:latin typeface="Century Gothic"/>
                <a:cs typeface="Century Gothic"/>
              </a:defRPr>
            </a:lvl1pPr>
          </a:lstStyle>
          <a:p>
            <a:pPr>
              <a:defRPr/>
            </a:pPr>
            <a:fld id="{39D2F8D3-A4FC-4CC9-A246-019C29B7404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3" name="TextBox 2"/>
          <p:cNvSpPr txBox="1"/>
          <p:nvPr userDrawn="1"/>
        </p:nvSpPr>
        <p:spPr>
          <a:xfrm>
            <a:off x="7567768" y="5406487"/>
            <a:ext cx="2507417" cy="229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89" noProof="0" dirty="0">
                <a:solidFill>
                  <a:srgbClr val="009CDD"/>
                </a:solidFill>
                <a:latin typeface="Century Gothic"/>
                <a:cs typeface="Century Gothic"/>
              </a:rPr>
              <a:t>Business Operations </a:t>
            </a:r>
            <a:r>
              <a:rPr lang="en-US" sz="889" noProof="0" dirty="0">
                <a:solidFill>
                  <a:srgbClr val="00477A"/>
                </a:solidFill>
                <a:latin typeface="Century Gothic"/>
                <a:cs typeface="Century Gothic"/>
              </a:rPr>
              <a:t>Excellence Consulting</a:t>
            </a:r>
          </a:p>
        </p:txBody>
      </p:sp>
      <p:pic>
        <p:nvPicPr>
          <p:cNvPr id="7" name="Picture 6" descr="GF_Logo-EQUABLE-150dpi_RVB_V2_no motto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099" y="4964502"/>
            <a:ext cx="551568" cy="536626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82195" y="5439880"/>
            <a:ext cx="763351" cy="1778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556" b="1" dirty="0" err="1">
                <a:solidFill>
                  <a:srgbClr val="009CDD"/>
                </a:solidFill>
                <a:latin typeface="Century Gothic"/>
                <a:cs typeface="Century Gothic"/>
              </a:rPr>
              <a:t>Strategy</a:t>
            </a:r>
            <a:r>
              <a:rPr lang="fr-FR" sz="556" b="1" dirty="0">
                <a:solidFill>
                  <a:srgbClr val="009CDD"/>
                </a:solidFill>
                <a:latin typeface="Century Gothic"/>
                <a:cs typeface="Century Gothic"/>
              </a:rPr>
              <a:t> </a:t>
            </a:r>
            <a:r>
              <a:rPr lang="fr-FR" sz="556" b="1" dirty="0" err="1">
                <a:solidFill>
                  <a:srgbClr val="00477A"/>
                </a:solidFill>
                <a:latin typeface="Century Gothic"/>
                <a:cs typeface="Century Gothic"/>
              </a:rPr>
              <a:t>Success</a:t>
            </a:r>
            <a:endParaRPr lang="fr-FR" sz="556" b="1" dirty="0">
              <a:solidFill>
                <a:srgbClr val="00477A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555252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2" r:id="rId1"/>
    <p:sldLayoutId id="2147483953" r:id="rId2"/>
    <p:sldLayoutId id="2147483956" r:id="rId3"/>
    <p:sldLayoutId id="2147483957" r:id="rId4"/>
    <p:sldLayoutId id="2147483954" r:id="rId5"/>
    <p:sldLayoutId id="2147483958" r:id="rId6"/>
    <p:sldLayoutId id="2147483959" r:id="rId7"/>
    <p:sldLayoutId id="2147483960" r:id="rId8"/>
    <p:sldLayoutId id="2147483961" r:id="rId9"/>
    <p:sldLayoutId id="2147483985" r:id="rId10"/>
  </p:sldLayoutIdLst>
  <p:hf hdr="0" ftr="0" dt="0"/>
  <p:txStyles>
    <p:titleStyle>
      <a:lvl1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667" b="1">
          <a:solidFill>
            <a:srgbClr val="009CDD"/>
          </a:solidFill>
          <a:latin typeface="Century Gothic" pitchFamily="34" charset="0"/>
          <a:ea typeface="ＭＳ Ｐゴシック" pitchFamily="-105" charset="-128"/>
          <a:cs typeface="Century Gothic" pitchFamily="34" charset="0"/>
        </a:defRPr>
      </a:lvl1pPr>
      <a:lvl2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667" b="1">
          <a:solidFill>
            <a:srgbClr val="009CDD"/>
          </a:solidFill>
          <a:latin typeface="Century Gothic" pitchFamily="34" charset="0"/>
          <a:ea typeface="ＭＳ Ｐゴシック" pitchFamily="-105" charset="-128"/>
          <a:cs typeface="Century Gothic" pitchFamily="34" charset="0"/>
        </a:defRPr>
      </a:lvl2pPr>
      <a:lvl3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667" b="1">
          <a:solidFill>
            <a:srgbClr val="009CDD"/>
          </a:solidFill>
          <a:latin typeface="Century Gothic" pitchFamily="34" charset="0"/>
          <a:ea typeface="ＭＳ Ｐゴシック" pitchFamily="-105" charset="-128"/>
          <a:cs typeface="Century Gothic" pitchFamily="34" charset="0"/>
        </a:defRPr>
      </a:lvl3pPr>
      <a:lvl4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667" b="1">
          <a:solidFill>
            <a:srgbClr val="009CDD"/>
          </a:solidFill>
          <a:latin typeface="Century Gothic" pitchFamily="34" charset="0"/>
          <a:ea typeface="ＭＳ Ｐゴシック" pitchFamily="-105" charset="-128"/>
          <a:cs typeface="Century Gothic" pitchFamily="34" charset="0"/>
        </a:defRPr>
      </a:lvl4pPr>
      <a:lvl5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667" b="1">
          <a:solidFill>
            <a:srgbClr val="009CDD"/>
          </a:solidFill>
          <a:latin typeface="Century Gothic" pitchFamily="34" charset="0"/>
          <a:ea typeface="ＭＳ Ｐゴシック" pitchFamily="-105" charset="-128"/>
          <a:cs typeface="Century Gothic" pitchFamily="34" charset="0"/>
        </a:defRPr>
      </a:lvl5pPr>
      <a:lvl6pPr marL="507995" algn="l" rtl="0" fontAlgn="base">
        <a:lnSpc>
          <a:spcPct val="95000"/>
        </a:lnSpc>
        <a:spcBef>
          <a:spcPct val="0"/>
        </a:spcBef>
        <a:spcAft>
          <a:spcPct val="0"/>
        </a:spcAft>
        <a:defRPr sz="4000">
          <a:solidFill>
            <a:srgbClr val="004880"/>
          </a:solidFill>
          <a:latin typeface="Arial" pitchFamily="-105" charset="0"/>
        </a:defRPr>
      </a:lvl6pPr>
      <a:lvl7pPr marL="1015990" algn="l" rtl="0" fontAlgn="base">
        <a:lnSpc>
          <a:spcPct val="95000"/>
        </a:lnSpc>
        <a:spcBef>
          <a:spcPct val="0"/>
        </a:spcBef>
        <a:spcAft>
          <a:spcPct val="0"/>
        </a:spcAft>
        <a:defRPr sz="4000">
          <a:solidFill>
            <a:srgbClr val="004880"/>
          </a:solidFill>
          <a:latin typeface="Arial" pitchFamily="-105" charset="0"/>
        </a:defRPr>
      </a:lvl7pPr>
      <a:lvl8pPr marL="1523985" algn="l" rtl="0" fontAlgn="base">
        <a:lnSpc>
          <a:spcPct val="95000"/>
        </a:lnSpc>
        <a:spcBef>
          <a:spcPct val="0"/>
        </a:spcBef>
        <a:spcAft>
          <a:spcPct val="0"/>
        </a:spcAft>
        <a:defRPr sz="4000">
          <a:solidFill>
            <a:srgbClr val="004880"/>
          </a:solidFill>
          <a:latin typeface="Arial" pitchFamily="-105" charset="0"/>
        </a:defRPr>
      </a:lvl8pPr>
      <a:lvl9pPr marL="2031980" algn="l" rtl="0" fontAlgn="base">
        <a:lnSpc>
          <a:spcPct val="95000"/>
        </a:lnSpc>
        <a:spcBef>
          <a:spcPct val="0"/>
        </a:spcBef>
        <a:spcAft>
          <a:spcPct val="0"/>
        </a:spcAft>
        <a:defRPr sz="4000">
          <a:solidFill>
            <a:srgbClr val="004880"/>
          </a:solidFill>
          <a:latin typeface="Arial" pitchFamily="-105" charset="0"/>
        </a:defRPr>
      </a:lvl9pPr>
    </p:titleStyle>
    <p:bodyStyle>
      <a:lvl1pPr marL="380996" indent="-380996" algn="l" rtl="0" eaLnBrk="0" fontAlgn="base" hangingPunct="0">
        <a:lnSpc>
          <a:spcPct val="95000"/>
        </a:lnSpc>
        <a:spcBef>
          <a:spcPct val="50000"/>
        </a:spcBef>
        <a:spcAft>
          <a:spcPct val="0"/>
        </a:spcAft>
        <a:buClr>
          <a:srgbClr val="004880"/>
        </a:buClr>
        <a:buChar char="•"/>
        <a:defRPr sz="3111">
          <a:solidFill>
            <a:schemeClr val="tx1"/>
          </a:solidFill>
          <a:latin typeface="Century Gothic" pitchFamily="34" charset="0"/>
          <a:ea typeface="ＭＳ Ｐゴシック" pitchFamily="-105" charset="-128"/>
          <a:cs typeface="Century Gothic" pitchFamily="34" charset="0"/>
        </a:defRPr>
      </a:lvl1pPr>
      <a:lvl2pPr marL="448023" indent="-321025" algn="l" rtl="0" eaLnBrk="0" fontAlgn="base" hangingPunct="0">
        <a:lnSpc>
          <a:spcPct val="95000"/>
        </a:lnSpc>
        <a:spcBef>
          <a:spcPct val="30000"/>
        </a:spcBef>
        <a:spcAft>
          <a:spcPct val="0"/>
        </a:spcAft>
        <a:buClr>
          <a:srgbClr val="004880"/>
        </a:buClr>
        <a:buFont typeface="Arial" charset="0"/>
        <a:buChar char="&gt;"/>
        <a:defRPr sz="3111">
          <a:solidFill>
            <a:schemeClr val="tx1"/>
          </a:solidFill>
          <a:latin typeface="Century Gothic" pitchFamily="34" charset="0"/>
          <a:ea typeface="ＭＳ Ｐゴシック" pitchFamily="-105" charset="-128"/>
        </a:defRPr>
      </a:lvl2pPr>
      <a:lvl3pPr marL="952490" indent="-308678" algn="l" rtl="0" eaLnBrk="0" fontAlgn="base" hangingPunct="0">
        <a:lnSpc>
          <a:spcPct val="95000"/>
        </a:lnSpc>
        <a:spcBef>
          <a:spcPct val="20000"/>
        </a:spcBef>
        <a:spcAft>
          <a:spcPct val="0"/>
        </a:spcAft>
        <a:buClr>
          <a:srgbClr val="004880"/>
        </a:buClr>
        <a:buChar char="–"/>
        <a:defRPr sz="3111">
          <a:solidFill>
            <a:schemeClr val="tx1"/>
          </a:solidFill>
          <a:latin typeface="Century Gothic" pitchFamily="34" charset="0"/>
          <a:ea typeface="ヒラギノ角ゴ Pro W3" pitchFamily="-105" charset="-128"/>
          <a:cs typeface="ヒラギノ角ゴ Pro W3" pitchFamily="-105" charset="-128"/>
        </a:defRPr>
      </a:lvl3pPr>
      <a:lvl4pPr marL="1395223" indent="-315734" algn="l" rtl="0" eaLnBrk="0" fontAlgn="base" hangingPunct="0">
        <a:lnSpc>
          <a:spcPct val="95000"/>
        </a:lnSpc>
        <a:spcBef>
          <a:spcPct val="10000"/>
        </a:spcBef>
        <a:spcAft>
          <a:spcPct val="0"/>
        </a:spcAft>
        <a:buClr>
          <a:srgbClr val="004880"/>
        </a:buClr>
        <a:buFont typeface="Times" pitchFamily="-112" charset="0"/>
        <a:buChar char="•"/>
        <a:defRPr sz="3111">
          <a:solidFill>
            <a:schemeClr val="tx1"/>
          </a:solidFill>
          <a:latin typeface="Century Gothic" pitchFamily="34" charset="0"/>
          <a:ea typeface="ヒラギノ角ゴ Pro W3" pitchFamily="-105" charset="-128"/>
        </a:defRPr>
      </a:lvl4pPr>
      <a:lvl5pPr marL="1843246" indent="-321025" algn="l" rtl="0" eaLnBrk="0" fontAlgn="base" hangingPunct="0">
        <a:lnSpc>
          <a:spcPct val="95000"/>
        </a:lnSpc>
        <a:spcBef>
          <a:spcPct val="40000"/>
        </a:spcBef>
        <a:spcAft>
          <a:spcPct val="0"/>
        </a:spcAft>
        <a:buClr>
          <a:srgbClr val="004880"/>
        </a:buClr>
        <a:buChar char="»"/>
        <a:defRPr sz="3111">
          <a:solidFill>
            <a:schemeClr val="tx1"/>
          </a:solidFill>
          <a:latin typeface="Century Gothic" pitchFamily="34" charset="0"/>
          <a:ea typeface="ヒラギノ角ゴ Pro W3" pitchFamily="-105" charset="-128"/>
        </a:defRPr>
      </a:lvl5pPr>
      <a:lvl6pPr marL="2351241" indent="-321025" algn="l" rtl="0" fontAlgn="base">
        <a:lnSpc>
          <a:spcPct val="95000"/>
        </a:lnSpc>
        <a:spcBef>
          <a:spcPct val="40000"/>
        </a:spcBef>
        <a:spcAft>
          <a:spcPct val="0"/>
        </a:spcAft>
        <a:buClr>
          <a:srgbClr val="004880"/>
        </a:buClr>
        <a:buChar char="»"/>
        <a:defRPr sz="3111">
          <a:solidFill>
            <a:schemeClr val="tx1"/>
          </a:solidFill>
          <a:latin typeface="+mn-lt"/>
          <a:ea typeface="ＭＳ Ｐゴシック" pitchFamily="-105" charset="-128"/>
        </a:defRPr>
      </a:lvl6pPr>
      <a:lvl7pPr marL="2859236" indent="-321025" algn="l" rtl="0" fontAlgn="base">
        <a:lnSpc>
          <a:spcPct val="95000"/>
        </a:lnSpc>
        <a:spcBef>
          <a:spcPct val="40000"/>
        </a:spcBef>
        <a:spcAft>
          <a:spcPct val="0"/>
        </a:spcAft>
        <a:buClr>
          <a:srgbClr val="004880"/>
        </a:buClr>
        <a:buChar char="»"/>
        <a:defRPr sz="3111">
          <a:solidFill>
            <a:schemeClr val="tx1"/>
          </a:solidFill>
          <a:latin typeface="+mn-lt"/>
          <a:ea typeface="ＭＳ Ｐゴシック" pitchFamily="-105" charset="-128"/>
        </a:defRPr>
      </a:lvl7pPr>
      <a:lvl8pPr marL="3367231" indent="-321025" algn="l" rtl="0" fontAlgn="base">
        <a:lnSpc>
          <a:spcPct val="95000"/>
        </a:lnSpc>
        <a:spcBef>
          <a:spcPct val="40000"/>
        </a:spcBef>
        <a:spcAft>
          <a:spcPct val="0"/>
        </a:spcAft>
        <a:buClr>
          <a:srgbClr val="004880"/>
        </a:buClr>
        <a:buChar char="»"/>
        <a:defRPr sz="3111">
          <a:solidFill>
            <a:schemeClr val="tx1"/>
          </a:solidFill>
          <a:latin typeface="+mn-lt"/>
          <a:ea typeface="ＭＳ Ｐゴシック" pitchFamily="-105" charset="-128"/>
        </a:defRPr>
      </a:lvl8pPr>
      <a:lvl9pPr marL="3875226" indent="-321025" algn="l" rtl="0" fontAlgn="base">
        <a:lnSpc>
          <a:spcPct val="95000"/>
        </a:lnSpc>
        <a:spcBef>
          <a:spcPct val="40000"/>
        </a:spcBef>
        <a:spcAft>
          <a:spcPct val="0"/>
        </a:spcAft>
        <a:buClr>
          <a:srgbClr val="004880"/>
        </a:buClr>
        <a:buChar char="»"/>
        <a:defRPr sz="3111">
          <a:solidFill>
            <a:schemeClr val="tx1"/>
          </a:solidFill>
          <a:latin typeface="+mn-lt"/>
          <a:ea typeface="ＭＳ Ｐゴシック" pitchFamily="-105" charset="-128"/>
        </a:defRPr>
      </a:lvl9pPr>
    </p:bodyStyle>
    <p:otherStyle>
      <a:defPPr>
        <a:defRPr lang="fr-FR"/>
      </a:defPPr>
      <a:lvl1pPr marL="0" algn="l" defTabSz="50799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7995" algn="l" defTabSz="50799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15990" algn="l" defTabSz="50799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23985" algn="l" defTabSz="50799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31980" algn="l" defTabSz="50799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39975" algn="l" defTabSz="50799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47970" algn="l" defTabSz="50799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55964" algn="l" defTabSz="50799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63959" algn="l" defTabSz="50799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L:\com\Clients\Equable\workshop\templates-ppt\fond-diapo-ppt-V2.jpg">
            <a:extLst>
              <a:ext uri="{FF2B5EF4-FFF2-40B4-BE49-F238E27FC236}">
                <a16:creationId xmlns:a16="http://schemas.microsoft.com/office/drawing/2014/main" id="{57AF616F-F2AF-14FB-AA98-AF7E787A1AE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10160000" cy="627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Espace réservé du texte 2">
            <a:extLst>
              <a:ext uri="{FF2B5EF4-FFF2-40B4-BE49-F238E27FC236}">
                <a16:creationId xmlns:a16="http://schemas.microsoft.com/office/drawing/2014/main" id="{718199A7-A611-799A-12E6-0D892FDC59D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82195" y="936625"/>
            <a:ext cx="9782014" cy="407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4" tIns="45712" rIns="91424" bIns="4571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en-FR" dirty="0"/>
              <a:t>Cliquez pour modifier les styles du texte du masque</a:t>
            </a:r>
          </a:p>
          <a:p>
            <a:pPr lvl="1"/>
            <a:r>
              <a:rPr lang="fr-FR" altLang="en-FR" dirty="0"/>
              <a:t>Deuxième niveau</a:t>
            </a:r>
          </a:p>
          <a:p>
            <a:pPr lvl="2"/>
            <a:r>
              <a:rPr lang="fr-FR" altLang="en-FR" dirty="0"/>
              <a:t>Troisième niveau</a:t>
            </a:r>
          </a:p>
        </p:txBody>
      </p:sp>
      <p:sp>
        <p:nvSpPr>
          <p:cNvPr id="1029" name="Espace réservé du titre 1">
            <a:extLst>
              <a:ext uri="{FF2B5EF4-FFF2-40B4-BE49-F238E27FC236}">
                <a16:creationId xmlns:a16="http://schemas.microsoft.com/office/drawing/2014/main" id="{44C5D00A-78CF-6CF0-3A80-1ED243633791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19944" y="26458"/>
            <a:ext cx="9144000" cy="529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4" tIns="45712" rIns="91424" bIns="4571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en-FR" dirty="0"/>
              <a:t>Cliquez pour modifier le style du titre</a:t>
            </a:r>
          </a:p>
        </p:txBody>
      </p:sp>
      <p:sp>
        <p:nvSpPr>
          <p:cNvPr id="9" name="ZoneTexte 9">
            <a:extLst>
              <a:ext uri="{FF2B5EF4-FFF2-40B4-BE49-F238E27FC236}">
                <a16:creationId xmlns:a16="http://schemas.microsoft.com/office/drawing/2014/main" id="{31CB9628-F90F-4328-00F0-89A079D86B04}"/>
              </a:ext>
            </a:extLst>
          </p:cNvPr>
          <p:cNvSpPr txBox="1"/>
          <p:nvPr userDrawn="1"/>
        </p:nvSpPr>
        <p:spPr>
          <a:xfrm rot="16200000">
            <a:off x="8761213" y="3635949"/>
            <a:ext cx="2552394" cy="215748"/>
          </a:xfrm>
          <a:prstGeom prst="rect">
            <a:avLst/>
          </a:prstGeom>
          <a:noFill/>
        </p:spPr>
        <p:txBody>
          <a:bodyPr wrap="none" lIns="86723" tIns="43362" rIns="86723" bIns="43362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9pPr>
          </a:lstStyle>
          <a:p>
            <a:r>
              <a:rPr lang="fr-FR" altLang="en-FR" sz="833" dirty="0">
                <a:solidFill>
                  <a:srgbClr val="00477A"/>
                </a:solidFill>
                <a:latin typeface="Century Gothic" panose="020B0502020202020204" pitchFamily="34" charset="0"/>
              </a:rPr>
              <a:t>Copyright © 2025 </a:t>
            </a:r>
            <a:r>
              <a:rPr lang="fr-FR" altLang="en-FR" sz="833" dirty="0" err="1">
                <a:solidFill>
                  <a:srgbClr val="00477A"/>
                </a:solidFill>
                <a:latin typeface="Century Gothic" panose="020B0502020202020204" pitchFamily="34" charset="0"/>
              </a:rPr>
              <a:t>Equable</a:t>
            </a:r>
            <a:r>
              <a:rPr lang="fr-FR" altLang="en-FR" sz="833" dirty="0">
                <a:solidFill>
                  <a:srgbClr val="00477A"/>
                </a:solidFill>
                <a:latin typeface="Century Gothic" panose="020B0502020202020204" pitchFamily="34" charset="0"/>
              </a:rPr>
              <a:t>. Tous droits réservés</a:t>
            </a:r>
          </a:p>
        </p:txBody>
      </p:sp>
      <p:pic>
        <p:nvPicPr>
          <p:cNvPr id="4" name="Picture 3" descr="GF_Logo-EQUABLE-150dpi_RVB_V2_no motto.png">
            <a:extLst>
              <a:ext uri="{FF2B5EF4-FFF2-40B4-BE49-F238E27FC236}">
                <a16:creationId xmlns:a16="http://schemas.microsoft.com/office/drawing/2014/main" id="{59524E60-546B-436A-85B6-A04DC572F03A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099" y="5041078"/>
            <a:ext cx="551568" cy="53662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65704D5-6CB8-8BB7-EB9C-8731F8B83AA7}"/>
              </a:ext>
            </a:extLst>
          </p:cNvPr>
          <p:cNvSpPr txBox="1"/>
          <p:nvPr userDrawn="1"/>
        </p:nvSpPr>
        <p:spPr>
          <a:xfrm>
            <a:off x="182195" y="5516456"/>
            <a:ext cx="763351" cy="1778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556" b="1" dirty="0" err="1">
                <a:solidFill>
                  <a:srgbClr val="009CDD"/>
                </a:solidFill>
                <a:latin typeface="Century Gothic"/>
                <a:cs typeface="Century Gothic"/>
              </a:rPr>
              <a:t>Strategy</a:t>
            </a:r>
            <a:r>
              <a:rPr lang="fr-FR" sz="556" b="1" dirty="0">
                <a:solidFill>
                  <a:srgbClr val="009CDD"/>
                </a:solidFill>
                <a:latin typeface="Century Gothic"/>
                <a:cs typeface="Century Gothic"/>
              </a:rPr>
              <a:t> </a:t>
            </a:r>
            <a:r>
              <a:rPr lang="fr-FR" sz="556" b="1" dirty="0" err="1">
                <a:solidFill>
                  <a:srgbClr val="00477A"/>
                </a:solidFill>
                <a:latin typeface="Century Gothic"/>
                <a:cs typeface="Century Gothic"/>
              </a:rPr>
              <a:t>Success</a:t>
            </a:r>
            <a:endParaRPr lang="fr-FR" sz="556" b="1" dirty="0">
              <a:solidFill>
                <a:srgbClr val="00477A"/>
              </a:solidFill>
              <a:latin typeface="Century Gothic"/>
              <a:cs typeface="Century Gothic"/>
            </a:endParaRPr>
          </a:p>
        </p:txBody>
      </p:sp>
      <p:sp>
        <p:nvSpPr>
          <p:cNvPr id="7" name="Rectangle 15">
            <a:extLst>
              <a:ext uri="{FF2B5EF4-FFF2-40B4-BE49-F238E27FC236}">
                <a16:creationId xmlns:a16="http://schemas.microsoft.com/office/drawing/2014/main" id="{D507D8FF-A795-6E25-305F-1EFD0427A28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>
          <a:xfrm>
            <a:off x="4896379" y="5471416"/>
            <a:ext cx="508000" cy="234157"/>
          </a:xfrm>
          <a:prstGeom prst="rect">
            <a:avLst/>
          </a:prstGeom>
          <a:ln/>
        </p:spPr>
        <p:txBody>
          <a:bodyPr/>
          <a:lstStyle>
            <a:lvl1pPr algn="ctr">
              <a:defRPr sz="889">
                <a:solidFill>
                  <a:srgbClr val="00477A"/>
                </a:solidFill>
                <a:latin typeface="Century Gothic"/>
                <a:cs typeface="Century Gothic"/>
              </a:defRPr>
            </a:lvl1pPr>
          </a:lstStyle>
          <a:p>
            <a:pPr>
              <a:defRPr/>
            </a:pPr>
            <a:fld id="{39D2F8D3-A4FC-4CC9-A246-019C29B7404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253EFE2-002E-316B-02EC-F3CC6570009B}"/>
              </a:ext>
            </a:extLst>
          </p:cNvPr>
          <p:cNvSpPr txBox="1"/>
          <p:nvPr userDrawn="1"/>
        </p:nvSpPr>
        <p:spPr>
          <a:xfrm>
            <a:off x="7525583" y="5480772"/>
            <a:ext cx="2507417" cy="229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89" noProof="0" dirty="0">
                <a:solidFill>
                  <a:srgbClr val="009CDD"/>
                </a:solidFill>
                <a:latin typeface="Century Gothic"/>
                <a:cs typeface="Century Gothic"/>
              </a:rPr>
              <a:t>Business Operations </a:t>
            </a:r>
            <a:r>
              <a:rPr lang="en-US" sz="889" noProof="0" dirty="0">
                <a:solidFill>
                  <a:srgbClr val="00477A"/>
                </a:solidFill>
                <a:latin typeface="Century Gothic"/>
                <a:cs typeface="Century Gothic"/>
              </a:rPr>
              <a:t>Excellence Consulting</a:t>
            </a:r>
          </a:p>
        </p:txBody>
      </p:sp>
    </p:spTree>
    <p:extLst>
      <p:ext uri="{BB962C8B-B14F-4D97-AF65-F5344CB8AC3E}">
        <p14:creationId xmlns:p14="http://schemas.microsoft.com/office/powerpoint/2010/main" val="3095147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1" r:id="rId1"/>
    <p:sldLayoutId id="2147483982" r:id="rId2"/>
    <p:sldLayoutId id="2147483984" r:id="rId3"/>
    <p:sldLayoutId id="2147483983" r:id="rId4"/>
  </p:sldLayoutIdLst>
  <p:hf hdr="0" ftr="0" dt="0"/>
  <p:txStyles>
    <p:titleStyle>
      <a:lvl1pPr algn="l" defTabSz="760647" rtl="0" eaLnBrk="0" fontAlgn="base" hangingPunct="0">
        <a:spcBef>
          <a:spcPct val="0"/>
        </a:spcBef>
        <a:spcAft>
          <a:spcPct val="0"/>
        </a:spcAft>
        <a:defRPr sz="2000" b="1" kern="1200">
          <a:solidFill>
            <a:srgbClr val="00477A"/>
          </a:solidFill>
          <a:latin typeface="Century Gothic" pitchFamily="34" charset="0"/>
          <a:ea typeface="ＭＳ Ｐゴシック" charset="0"/>
          <a:cs typeface="ＭＳ Ｐゴシック" charset="0"/>
        </a:defRPr>
      </a:lvl1pPr>
      <a:lvl2pPr algn="l" defTabSz="760647" rtl="0" eaLnBrk="0" fontAlgn="base" hangingPunct="0">
        <a:spcBef>
          <a:spcPct val="0"/>
        </a:spcBef>
        <a:spcAft>
          <a:spcPct val="0"/>
        </a:spcAft>
        <a:defRPr sz="1917" b="1">
          <a:solidFill>
            <a:srgbClr val="00477A"/>
          </a:solidFill>
          <a:latin typeface="Century Gothic" charset="0"/>
          <a:ea typeface="ＭＳ Ｐゴシック" charset="0"/>
          <a:cs typeface="ＭＳ Ｐゴシック" charset="0"/>
        </a:defRPr>
      </a:lvl2pPr>
      <a:lvl3pPr algn="l" defTabSz="760647" rtl="0" eaLnBrk="0" fontAlgn="base" hangingPunct="0">
        <a:spcBef>
          <a:spcPct val="0"/>
        </a:spcBef>
        <a:spcAft>
          <a:spcPct val="0"/>
        </a:spcAft>
        <a:defRPr sz="1917" b="1">
          <a:solidFill>
            <a:srgbClr val="00477A"/>
          </a:solidFill>
          <a:latin typeface="Century Gothic" charset="0"/>
          <a:ea typeface="ＭＳ Ｐゴシック" charset="0"/>
          <a:cs typeface="ＭＳ Ｐゴシック" charset="0"/>
        </a:defRPr>
      </a:lvl3pPr>
      <a:lvl4pPr algn="l" defTabSz="760647" rtl="0" eaLnBrk="0" fontAlgn="base" hangingPunct="0">
        <a:spcBef>
          <a:spcPct val="0"/>
        </a:spcBef>
        <a:spcAft>
          <a:spcPct val="0"/>
        </a:spcAft>
        <a:defRPr sz="1917" b="1">
          <a:solidFill>
            <a:srgbClr val="00477A"/>
          </a:solidFill>
          <a:latin typeface="Century Gothic" charset="0"/>
          <a:ea typeface="ＭＳ Ｐゴシック" charset="0"/>
          <a:cs typeface="ＭＳ Ｐゴシック" charset="0"/>
        </a:defRPr>
      </a:lvl4pPr>
      <a:lvl5pPr algn="l" defTabSz="760647" rtl="0" eaLnBrk="0" fontAlgn="base" hangingPunct="0">
        <a:spcBef>
          <a:spcPct val="0"/>
        </a:spcBef>
        <a:spcAft>
          <a:spcPct val="0"/>
        </a:spcAft>
        <a:defRPr sz="1917" b="1">
          <a:solidFill>
            <a:srgbClr val="00477A"/>
          </a:solidFill>
          <a:latin typeface="Century Gothic" charset="0"/>
          <a:ea typeface="ＭＳ Ｐゴシック" charset="0"/>
          <a:cs typeface="ＭＳ Ｐゴシック" charset="0"/>
        </a:defRPr>
      </a:lvl5pPr>
      <a:lvl6pPr marL="380985" algn="l" defTabSz="760647" rtl="0" fontAlgn="base">
        <a:spcBef>
          <a:spcPct val="0"/>
        </a:spcBef>
        <a:spcAft>
          <a:spcPct val="0"/>
        </a:spcAft>
        <a:defRPr sz="1917" b="1">
          <a:solidFill>
            <a:srgbClr val="00477A"/>
          </a:solidFill>
          <a:latin typeface="Century Gothic" charset="0"/>
          <a:ea typeface="ＭＳ Ｐゴシック" charset="0"/>
          <a:cs typeface="ＭＳ Ｐゴシック" charset="0"/>
        </a:defRPr>
      </a:lvl6pPr>
      <a:lvl7pPr marL="761970" algn="l" defTabSz="760647" rtl="0" fontAlgn="base">
        <a:spcBef>
          <a:spcPct val="0"/>
        </a:spcBef>
        <a:spcAft>
          <a:spcPct val="0"/>
        </a:spcAft>
        <a:defRPr sz="1917" b="1">
          <a:solidFill>
            <a:srgbClr val="00477A"/>
          </a:solidFill>
          <a:latin typeface="Century Gothic" charset="0"/>
          <a:ea typeface="ＭＳ Ｐゴシック" charset="0"/>
          <a:cs typeface="ＭＳ Ｐゴシック" charset="0"/>
        </a:defRPr>
      </a:lvl7pPr>
      <a:lvl8pPr marL="1142954" algn="l" defTabSz="760647" rtl="0" fontAlgn="base">
        <a:spcBef>
          <a:spcPct val="0"/>
        </a:spcBef>
        <a:spcAft>
          <a:spcPct val="0"/>
        </a:spcAft>
        <a:defRPr sz="1917" b="1">
          <a:solidFill>
            <a:srgbClr val="00477A"/>
          </a:solidFill>
          <a:latin typeface="Century Gothic" charset="0"/>
          <a:ea typeface="ＭＳ Ｐゴシック" charset="0"/>
          <a:cs typeface="ＭＳ Ｐゴシック" charset="0"/>
        </a:defRPr>
      </a:lvl8pPr>
      <a:lvl9pPr marL="1523939" algn="l" defTabSz="760647" rtl="0" fontAlgn="base">
        <a:spcBef>
          <a:spcPct val="0"/>
        </a:spcBef>
        <a:spcAft>
          <a:spcPct val="0"/>
        </a:spcAft>
        <a:defRPr sz="1917" b="1">
          <a:solidFill>
            <a:srgbClr val="00477A"/>
          </a:solidFill>
          <a:latin typeface="Century Gothic" charset="0"/>
          <a:ea typeface="ＭＳ Ｐゴシック" charset="0"/>
          <a:cs typeface="ＭＳ Ｐゴシック" charset="0"/>
        </a:defRPr>
      </a:lvl9pPr>
    </p:titleStyle>
    <p:bodyStyle>
      <a:lvl1pPr marL="266700" indent="-266700" algn="l" defTabSz="760647" rtl="0" eaLnBrk="0" fontAlgn="base" hangingPunct="0">
        <a:spcBef>
          <a:spcPct val="20000"/>
        </a:spcBef>
        <a:spcAft>
          <a:spcPct val="0"/>
        </a:spcAft>
        <a:buClr>
          <a:srgbClr val="00477A"/>
        </a:buClr>
        <a:buFont typeface="Wingdings" pitchFamily="2" charset="2"/>
        <a:buChar char="§"/>
        <a:tabLst/>
        <a:defRPr sz="1800" kern="1200">
          <a:solidFill>
            <a:schemeClr val="tx1"/>
          </a:solidFill>
          <a:latin typeface="Century Gothic" pitchFamily="34" charset="0"/>
          <a:ea typeface="ＭＳ Ｐゴシック" charset="0"/>
          <a:cs typeface="ＭＳ Ｐゴシック" charset="0"/>
        </a:defRPr>
      </a:lvl1pPr>
      <a:lvl2pPr marL="617778" indent="-236793" algn="l" defTabSz="760647" rtl="0" eaLnBrk="0" fontAlgn="base" hangingPunct="0">
        <a:spcBef>
          <a:spcPct val="20000"/>
        </a:spcBef>
        <a:spcAft>
          <a:spcPct val="0"/>
        </a:spcAft>
        <a:buClr>
          <a:srgbClr val="009CDD"/>
        </a:buClr>
        <a:buFont typeface="Wingdings" pitchFamily="2" charset="2"/>
        <a:buChar char="§"/>
        <a:defRPr sz="1600" kern="1200">
          <a:solidFill>
            <a:srgbClr val="009CDD"/>
          </a:solidFill>
          <a:latin typeface="Century Gothic" pitchFamily="34" charset="0"/>
          <a:ea typeface="ＭＳ Ｐゴシック" charset="0"/>
          <a:cs typeface="+mn-cs"/>
        </a:defRPr>
      </a:lvl2pPr>
      <a:lvl3pPr marL="951139" indent="-189170" algn="l" defTabSz="760647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1400" kern="1200">
          <a:solidFill>
            <a:srgbClr val="00477A"/>
          </a:solidFill>
          <a:latin typeface="Century Gothic" pitchFamily="34" charset="0"/>
          <a:ea typeface="ＭＳ Ｐゴシック" charset="0"/>
          <a:cs typeface="+mn-cs"/>
        </a:defRPr>
      </a:lvl3pPr>
      <a:lvl4pPr marL="1332124" indent="-189170" algn="l" defTabSz="760647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667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1713109" indent="-189170" algn="l" defTabSz="760647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667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095034" indent="-190458" algn="l" defTabSz="76183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6pPr>
      <a:lvl7pPr marL="2475948" indent="-190458" algn="l" defTabSz="76183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7pPr>
      <a:lvl8pPr marL="2856864" indent="-190458" algn="l" defTabSz="76183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8pPr>
      <a:lvl9pPr marL="3237779" indent="-190458" algn="l" defTabSz="76183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76183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0915" algn="l" defTabSz="76183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1830" algn="l" defTabSz="76183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2746" algn="l" defTabSz="76183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3661" algn="l" defTabSz="76183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4575" algn="l" defTabSz="76183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5491" algn="l" defTabSz="76183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6407" algn="l" defTabSz="76183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47321" algn="l" defTabSz="76183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D60E893-EDF6-B382-33DF-134F45FC61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9400" y="2324101"/>
            <a:ext cx="5749598" cy="533400"/>
          </a:xfrm>
        </p:spPr>
        <p:txBody>
          <a:bodyPr>
            <a:noAutofit/>
          </a:bodyPr>
          <a:lstStyle/>
          <a:p>
            <a:r>
              <a:rPr lang="en-US" b="1" dirty="0"/>
              <a:t>CONTROL</a:t>
            </a:r>
            <a:r>
              <a:rPr lang="en-US" dirty="0"/>
              <a:t> </a:t>
            </a:r>
            <a:r>
              <a:rPr lang="en-US" b="1" dirty="0"/>
              <a:t>phase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9F5DA3B-9009-8438-B07A-0B33E7FDDE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9400" y="3924300"/>
            <a:ext cx="5749599" cy="596281"/>
          </a:xfrm>
        </p:spPr>
        <p:txBody>
          <a:bodyPr/>
          <a:lstStyle/>
          <a:p>
            <a:r>
              <a:rPr lang="en-US" dirty="0"/>
              <a:t>Project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E194FB-EB39-CCA9-253C-42780225D3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39D2F8D3-A4FC-4CC9-A246-019C29B7404A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pic>
        <p:nvPicPr>
          <p:cNvPr id="1028" name="Picture 4" descr="Paramètres - Icônes ui gratuites">
            <a:extLst>
              <a:ext uri="{FF2B5EF4-FFF2-40B4-BE49-F238E27FC236}">
                <a16:creationId xmlns:a16="http://schemas.microsoft.com/office/drawing/2014/main" id="{DB4CA0CC-B11E-F0C6-6563-F6B23B91E6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duotone>
              <a:prstClr val="black"/>
              <a:srgbClr val="009CDD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51000" y="2954215"/>
            <a:ext cx="902011" cy="902011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9A85A0BB-F6A1-43E2-08D6-9F74C1ECCE50}"/>
              </a:ext>
            </a:extLst>
          </p:cNvPr>
          <p:cNvSpPr txBox="1">
            <a:spLocks/>
          </p:cNvSpPr>
          <p:nvPr/>
        </p:nvSpPr>
        <p:spPr bwMode="auto">
          <a:xfrm>
            <a:off x="279400" y="4737288"/>
            <a:ext cx="4840823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4" tIns="45712" rIns="91424" bIns="45712" numCol="1" anchor="b" anchorCtr="0" compatLnSpc="1">
            <a:prstTxWarp prst="textNoShape">
              <a:avLst/>
            </a:prstTxWarp>
          </a:bodyPr>
          <a:lstStyle>
            <a:lvl1pPr marL="0" indent="0" algn="l" defTabSz="760647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477A"/>
              </a:buClr>
              <a:buFont typeface="Wingdings" pitchFamily="2" charset="2"/>
              <a:buNone/>
              <a:tabLst/>
              <a:defRPr sz="1000" kern="1200">
                <a:solidFill>
                  <a:srgbClr val="00477A"/>
                </a:solidFill>
                <a:latin typeface="Century Gothic" pitchFamily="34" charset="0"/>
                <a:ea typeface="ＭＳ Ｐゴシック" charset="0"/>
                <a:cs typeface="ＭＳ Ｐゴシック" charset="0"/>
              </a:defRPr>
            </a:lvl1pPr>
            <a:lvl2pPr marL="507995" indent="0" algn="l" defTabSz="760647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CDD"/>
              </a:buClr>
              <a:buFont typeface="Wingdings" pitchFamily="2" charset="2"/>
              <a:buNone/>
              <a:defRPr sz="2000" kern="1200">
                <a:solidFill>
                  <a:srgbClr val="009CDD"/>
                </a:solidFill>
                <a:latin typeface="Century Gothic" pitchFamily="34" charset="0"/>
                <a:ea typeface="ＭＳ Ｐゴシック" charset="0"/>
                <a:cs typeface="+mn-cs"/>
              </a:defRPr>
            </a:lvl2pPr>
            <a:lvl3pPr marL="1015990" indent="0" algn="l" defTabSz="760647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None/>
              <a:defRPr sz="1778" kern="1200">
                <a:solidFill>
                  <a:srgbClr val="00477A"/>
                </a:solidFill>
                <a:latin typeface="Century Gothic" pitchFamily="34" charset="0"/>
                <a:ea typeface="ＭＳ Ｐゴシック" charset="0"/>
                <a:cs typeface="+mn-cs"/>
              </a:defRPr>
            </a:lvl3pPr>
            <a:lvl4pPr marL="1523985" indent="0" algn="l" defTabSz="760647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556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31980" indent="0" algn="l" defTabSz="760647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556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39975" indent="0" algn="l" defTabSz="761830" rtl="0" eaLnBrk="1" latinLnBrk="0" hangingPunct="1">
              <a:spcBef>
                <a:spcPct val="20000"/>
              </a:spcBef>
              <a:buFont typeface="Arial" pitchFamily="34" charset="0"/>
              <a:buNone/>
              <a:defRPr sz="155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47970" indent="0" algn="l" defTabSz="761830" rtl="0" eaLnBrk="1" latinLnBrk="0" hangingPunct="1">
              <a:spcBef>
                <a:spcPct val="20000"/>
              </a:spcBef>
              <a:buFont typeface="Arial" pitchFamily="34" charset="0"/>
              <a:buNone/>
              <a:defRPr sz="155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55964" indent="0" algn="l" defTabSz="761830" rtl="0" eaLnBrk="1" latinLnBrk="0" hangingPunct="1">
              <a:spcBef>
                <a:spcPct val="20000"/>
              </a:spcBef>
              <a:buFont typeface="Arial" pitchFamily="34" charset="0"/>
              <a:buNone/>
              <a:defRPr sz="155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63959" indent="0" algn="l" defTabSz="761830" rtl="0" eaLnBrk="1" latinLnBrk="0" hangingPunct="1">
              <a:spcBef>
                <a:spcPct val="20000"/>
              </a:spcBef>
              <a:buFont typeface="Arial" pitchFamily="34" charset="0"/>
              <a:buNone/>
              <a:defRPr sz="155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01568D"/>
                </a:solidFill>
              </a:rPr>
              <a:t>Green Belt/Black Belt name: 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6A4C204C-349C-3689-D7F8-3164E7F466D4}"/>
              </a:ext>
            </a:extLst>
          </p:cNvPr>
          <p:cNvSpPr txBox="1">
            <a:spLocks/>
          </p:cNvSpPr>
          <p:nvPr/>
        </p:nvSpPr>
        <p:spPr bwMode="auto">
          <a:xfrm>
            <a:off x="5543900" y="4737288"/>
            <a:ext cx="4405717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4" tIns="45712" rIns="91424" bIns="45712" numCol="1" anchor="b" anchorCtr="0" compatLnSpc="1">
            <a:prstTxWarp prst="textNoShape">
              <a:avLst/>
            </a:prstTxWarp>
          </a:bodyPr>
          <a:lstStyle>
            <a:lvl1pPr marL="0" indent="0" algn="r" defTabSz="760647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477A"/>
              </a:buClr>
              <a:buFont typeface="Wingdings" pitchFamily="2" charset="2"/>
              <a:buNone/>
              <a:tabLst/>
              <a:defRPr sz="1000" kern="1200">
                <a:solidFill>
                  <a:srgbClr val="00477A"/>
                </a:solidFill>
                <a:latin typeface="Century Gothic" pitchFamily="34" charset="0"/>
                <a:ea typeface="ＭＳ Ｐゴシック" charset="0"/>
                <a:cs typeface="ＭＳ Ｐゴシック" charset="0"/>
              </a:defRPr>
            </a:lvl1pPr>
            <a:lvl2pPr marL="507995" indent="0" algn="l" defTabSz="760647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CDD"/>
              </a:buClr>
              <a:buFont typeface="Wingdings" pitchFamily="2" charset="2"/>
              <a:buNone/>
              <a:defRPr sz="2000" kern="1200">
                <a:solidFill>
                  <a:srgbClr val="009CDD"/>
                </a:solidFill>
                <a:latin typeface="Century Gothic" pitchFamily="34" charset="0"/>
                <a:ea typeface="ＭＳ Ｐゴシック" charset="0"/>
                <a:cs typeface="+mn-cs"/>
              </a:defRPr>
            </a:lvl2pPr>
            <a:lvl3pPr marL="1015990" indent="0" algn="l" defTabSz="760647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None/>
              <a:defRPr sz="1778" kern="1200">
                <a:solidFill>
                  <a:srgbClr val="00477A"/>
                </a:solidFill>
                <a:latin typeface="Century Gothic" pitchFamily="34" charset="0"/>
                <a:ea typeface="ＭＳ Ｐゴシック" charset="0"/>
                <a:cs typeface="+mn-cs"/>
              </a:defRPr>
            </a:lvl3pPr>
            <a:lvl4pPr marL="1523985" indent="0" algn="l" defTabSz="760647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556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31980" indent="0" algn="l" defTabSz="760647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556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39975" indent="0" algn="l" defTabSz="761830" rtl="0" eaLnBrk="1" latinLnBrk="0" hangingPunct="1">
              <a:spcBef>
                <a:spcPct val="20000"/>
              </a:spcBef>
              <a:buFont typeface="Arial" pitchFamily="34" charset="0"/>
              <a:buNone/>
              <a:defRPr sz="155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47970" indent="0" algn="l" defTabSz="761830" rtl="0" eaLnBrk="1" latinLnBrk="0" hangingPunct="1">
              <a:spcBef>
                <a:spcPct val="20000"/>
              </a:spcBef>
              <a:buFont typeface="Arial" pitchFamily="34" charset="0"/>
              <a:buNone/>
              <a:defRPr sz="155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55964" indent="0" algn="l" defTabSz="761830" rtl="0" eaLnBrk="1" latinLnBrk="0" hangingPunct="1">
              <a:spcBef>
                <a:spcPct val="20000"/>
              </a:spcBef>
              <a:buFont typeface="Arial" pitchFamily="34" charset="0"/>
              <a:buNone/>
              <a:defRPr sz="155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63959" indent="0" algn="l" defTabSz="761830" rtl="0" eaLnBrk="1" latinLnBrk="0" hangingPunct="1">
              <a:spcBef>
                <a:spcPct val="20000"/>
              </a:spcBef>
              <a:buFont typeface="Arial" pitchFamily="34" charset="0"/>
              <a:buNone/>
              <a:defRPr sz="155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01568D"/>
                </a:solidFill>
              </a:rPr>
              <a:t>Date: </a:t>
            </a:r>
          </a:p>
        </p:txBody>
      </p:sp>
      <p:sp>
        <p:nvSpPr>
          <p:cNvPr id="12" name="Rectangle 5">
            <a:extLst>
              <a:ext uri="{FF2B5EF4-FFF2-40B4-BE49-F238E27FC236}">
                <a16:creationId xmlns:a16="http://schemas.microsoft.com/office/drawing/2014/main" id="{DFA3B732-B176-8831-2D69-DA2B1BE9F1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0223" y="2019300"/>
            <a:ext cx="4405717" cy="2590800"/>
          </a:xfrm>
          <a:prstGeom prst="rect">
            <a:avLst/>
          </a:prstGeom>
          <a:solidFill>
            <a:srgbClr val="FFFFFF"/>
          </a:solidFill>
          <a:ln w="12700" cap="rnd">
            <a:solidFill>
              <a:srgbClr val="00477A"/>
            </a:solidFill>
            <a:prstDash val="sysDot"/>
            <a:miter lim="800000"/>
            <a:headEnd/>
            <a:tailEnd/>
          </a:ln>
        </p:spPr>
        <p:txBody>
          <a:bodyPr wrap="none" lIns="28632" tIns="28632" rIns="28632" bIns="28632" anchor="ctr"/>
          <a:lstStyle/>
          <a:p>
            <a:pPr algn="ctr"/>
            <a:r>
              <a:rPr lang="en-US" sz="1500" dirty="0">
                <a:solidFill>
                  <a:srgbClr val="01568D"/>
                </a:solidFill>
                <a:latin typeface="Century Gothic"/>
                <a:cs typeface="Century Gothic"/>
              </a:rPr>
              <a:t>Project picture</a:t>
            </a:r>
          </a:p>
        </p:txBody>
      </p:sp>
    </p:spTree>
    <p:extLst>
      <p:ext uri="{BB962C8B-B14F-4D97-AF65-F5344CB8AC3E}">
        <p14:creationId xmlns:p14="http://schemas.microsoft.com/office/powerpoint/2010/main" val="9314451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ea typeface="ＭＳ Ｐゴシック" charset="0"/>
                <a:cs typeface="ＭＳ Ｐゴシック" charset="0"/>
              </a:rPr>
              <a:t>Project reminder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91E4058-CBC1-4E73-AEA4-F4C4B69297B9}" type="slidenum">
              <a:rPr lang="fr-FR" smtClean="0"/>
              <a:pPr/>
              <a:t>2</a:t>
            </a:fld>
            <a:endParaRPr lang="fr-FR" dirty="0"/>
          </a:p>
        </p:txBody>
      </p:sp>
      <p:sp>
        <p:nvSpPr>
          <p:cNvPr id="3" name="Rectangle à coins arrondis 6">
            <a:extLst>
              <a:ext uri="{FF2B5EF4-FFF2-40B4-BE49-F238E27FC236}">
                <a16:creationId xmlns:a16="http://schemas.microsoft.com/office/drawing/2014/main" id="{74DC6FC0-B43D-4F0D-8B6E-644A72247479}"/>
              </a:ext>
            </a:extLst>
          </p:cNvPr>
          <p:cNvSpPr/>
          <p:nvPr/>
        </p:nvSpPr>
        <p:spPr bwMode="auto">
          <a:xfrm>
            <a:off x="994678" y="2109554"/>
            <a:ext cx="4008218" cy="1357806"/>
          </a:xfrm>
          <a:prstGeom prst="roundRect">
            <a:avLst>
              <a:gd name="adj" fmla="val 525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square" lIns="38869" tIns="38869" rIns="38869" bIns="38869" numCol="1" rtlCol="0" anchor="t" anchorCtr="0" compatLnSpc="1">
            <a:prstTxWarp prst="textNoShape">
              <a:avLst/>
            </a:prstTxWarp>
          </a:bodyPr>
          <a:lstStyle/>
          <a:p>
            <a:pPr marL="83330" indent="-83330" algn="just">
              <a:buClr>
                <a:schemeClr val="bg2"/>
              </a:buClr>
            </a:pPr>
            <a:r>
              <a:rPr lang="en-GB" sz="917" i="1" dirty="0">
                <a:solidFill>
                  <a:srgbClr val="373D6F"/>
                </a:solidFill>
                <a:latin typeface="Century Gothic"/>
                <a:cs typeface="Century Gothic"/>
              </a:rPr>
              <a:t>[</a:t>
            </a:r>
            <a:r>
              <a:rPr lang="en-US" sz="917" i="1" dirty="0">
                <a:solidFill>
                  <a:srgbClr val="373D6F"/>
                </a:solidFill>
                <a:latin typeface="Century Gothic"/>
                <a:cs typeface="Century Gothic"/>
              </a:rPr>
              <a:t>What is the current Performance issue in terms of Delay, Cost, Quality? Be SMART (Specific, Measurable, Attainable, Realistic, Tangible)] </a:t>
            </a:r>
            <a:endParaRPr lang="en-US" sz="1167" i="1" dirty="0">
              <a:solidFill>
                <a:srgbClr val="373D6F"/>
              </a:solidFill>
              <a:latin typeface="Century Gothic"/>
              <a:cs typeface="Century Gothic"/>
            </a:endParaRPr>
          </a:p>
        </p:txBody>
      </p:sp>
      <p:sp>
        <p:nvSpPr>
          <p:cNvPr id="4" name="Rectangle à coins arrondis 3">
            <a:extLst>
              <a:ext uri="{FF2B5EF4-FFF2-40B4-BE49-F238E27FC236}">
                <a16:creationId xmlns:a16="http://schemas.microsoft.com/office/drawing/2014/main" id="{7BDF6862-FB45-ED25-BC69-D92130A03557}"/>
              </a:ext>
            </a:extLst>
          </p:cNvPr>
          <p:cNvSpPr/>
          <p:nvPr/>
        </p:nvSpPr>
        <p:spPr bwMode="auto">
          <a:xfrm>
            <a:off x="992554" y="1840502"/>
            <a:ext cx="4026218" cy="214852"/>
          </a:xfrm>
          <a:prstGeom prst="roundRect">
            <a:avLst>
              <a:gd name="adj" fmla="val 29788"/>
            </a:avLst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square" lIns="38869" tIns="38869" rIns="38869" bIns="38869" numCol="1" rtlCol="0" anchor="ctr" anchorCtr="0" compatLnSpc="1">
            <a:prstTxWarp prst="textNoShape">
              <a:avLst/>
            </a:prstTxWarp>
          </a:bodyPr>
          <a:lstStyle/>
          <a:p>
            <a:pPr marL="83330" indent="-83330">
              <a:lnSpc>
                <a:spcPct val="95000"/>
              </a:lnSpc>
              <a:buClr>
                <a:schemeClr val="bg2"/>
              </a:buClr>
              <a:defRPr/>
            </a:pPr>
            <a:r>
              <a:rPr lang="en-US" sz="1083" b="1" dirty="0">
                <a:solidFill>
                  <a:srgbClr val="373D6F"/>
                </a:solidFill>
                <a:latin typeface="Century Gothic"/>
                <a:cs typeface="Century Gothic"/>
              </a:rPr>
              <a:t>Problem Statement</a:t>
            </a:r>
          </a:p>
        </p:txBody>
      </p:sp>
      <p:sp>
        <p:nvSpPr>
          <p:cNvPr id="5" name="Rectangle à coins arrondis 3">
            <a:extLst>
              <a:ext uri="{FF2B5EF4-FFF2-40B4-BE49-F238E27FC236}">
                <a16:creationId xmlns:a16="http://schemas.microsoft.com/office/drawing/2014/main" id="{AA4FCF5C-01D5-E1A4-CC3A-BDC0BFD3923E}"/>
              </a:ext>
            </a:extLst>
          </p:cNvPr>
          <p:cNvSpPr/>
          <p:nvPr/>
        </p:nvSpPr>
        <p:spPr bwMode="auto">
          <a:xfrm>
            <a:off x="5131461" y="1840502"/>
            <a:ext cx="4021125" cy="214852"/>
          </a:xfrm>
          <a:prstGeom prst="roundRect">
            <a:avLst>
              <a:gd name="adj" fmla="val 29788"/>
            </a:avLst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square" lIns="38869" tIns="38869" rIns="38869" bIns="38869" numCol="1" rtlCol="0" anchor="ctr" anchorCtr="0" compatLnSpc="1">
            <a:prstTxWarp prst="textNoShape">
              <a:avLst/>
            </a:prstTxWarp>
          </a:bodyPr>
          <a:lstStyle/>
          <a:p>
            <a:pPr marL="83330" indent="-83330">
              <a:lnSpc>
                <a:spcPct val="95000"/>
              </a:lnSpc>
              <a:buClr>
                <a:schemeClr val="bg2"/>
              </a:buClr>
              <a:defRPr/>
            </a:pPr>
            <a:r>
              <a:rPr lang="en-US" sz="1083" b="1" dirty="0">
                <a:solidFill>
                  <a:srgbClr val="373D6F"/>
                </a:solidFill>
                <a:latin typeface="Century Gothic"/>
                <a:cs typeface="Century Gothic"/>
              </a:rPr>
              <a:t>SMART Goal Statement</a:t>
            </a:r>
          </a:p>
        </p:txBody>
      </p:sp>
      <p:sp>
        <p:nvSpPr>
          <p:cNvPr id="6" name="Rectangle à coins arrondis 6">
            <a:extLst>
              <a:ext uri="{FF2B5EF4-FFF2-40B4-BE49-F238E27FC236}">
                <a16:creationId xmlns:a16="http://schemas.microsoft.com/office/drawing/2014/main" id="{84AD7B07-5752-0248-8113-29A800C81A63}"/>
              </a:ext>
            </a:extLst>
          </p:cNvPr>
          <p:cNvSpPr/>
          <p:nvPr/>
        </p:nvSpPr>
        <p:spPr bwMode="auto">
          <a:xfrm>
            <a:off x="5141230" y="2109554"/>
            <a:ext cx="4019692" cy="1357806"/>
          </a:xfrm>
          <a:prstGeom prst="roundRect">
            <a:avLst>
              <a:gd name="adj" fmla="val 525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square" lIns="38869" tIns="38869" rIns="38869" bIns="38869" numCol="1" rtlCol="0" anchor="t" anchorCtr="0" compatLnSpc="1">
            <a:prstTxWarp prst="textNoShape">
              <a:avLst/>
            </a:prstTxWarp>
          </a:bodyPr>
          <a:lstStyle/>
          <a:p>
            <a:pPr marL="83330" indent="-83330" algn="just">
              <a:buClr>
                <a:schemeClr val="bg2"/>
              </a:buClr>
            </a:pPr>
            <a:r>
              <a:rPr lang="en-GB" sz="917" i="1" dirty="0">
                <a:solidFill>
                  <a:srgbClr val="373D6F"/>
                </a:solidFill>
                <a:latin typeface="Century Gothic"/>
                <a:cs typeface="Century Gothic"/>
              </a:rPr>
              <a:t>[</a:t>
            </a:r>
            <a:r>
              <a:rPr lang="en-US" sz="917" i="1" dirty="0">
                <a:solidFill>
                  <a:srgbClr val="373D6F"/>
                </a:solidFill>
                <a:latin typeface="Century Gothic"/>
                <a:cs typeface="Century Gothic"/>
              </a:rPr>
              <a:t>What is the Future Performance Objective of this project in terms of Delay, Cost, Quality? Be SMART (Specific, Measurable, Attainable, Realistic, Tangible)]  </a:t>
            </a:r>
          </a:p>
        </p:txBody>
      </p:sp>
      <p:sp>
        <p:nvSpPr>
          <p:cNvPr id="7" name="Rounded Rectangle 27">
            <a:extLst>
              <a:ext uri="{FF2B5EF4-FFF2-40B4-BE49-F238E27FC236}">
                <a16:creationId xmlns:a16="http://schemas.microsoft.com/office/drawing/2014/main" id="{B0C58B0B-F6F9-26CC-C72C-7B0D7BDFDAC9}"/>
              </a:ext>
            </a:extLst>
          </p:cNvPr>
          <p:cNvSpPr/>
          <p:nvPr/>
        </p:nvSpPr>
        <p:spPr bwMode="ltGray">
          <a:xfrm>
            <a:off x="983283" y="1085888"/>
            <a:ext cx="8182208" cy="65096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square" lIns="38869" tIns="38869" rIns="38869" bIns="38869" numCol="1" rtlCol="0" anchor="t" anchorCtr="0" compatLnSpc="1">
            <a:prstTxWarp prst="textNoShape">
              <a:avLst/>
            </a:prstTxWarp>
          </a:bodyPr>
          <a:lstStyle/>
          <a:p>
            <a:pPr marL="83330" indent="-83330">
              <a:buClr>
                <a:schemeClr val="bg2"/>
              </a:buClr>
              <a:defRPr/>
            </a:pPr>
            <a:r>
              <a:rPr lang="en-GB" sz="917" i="1" dirty="0">
                <a:solidFill>
                  <a:srgbClr val="373D6F"/>
                </a:solidFill>
                <a:latin typeface="Century Gothic"/>
                <a:cs typeface="Century Gothic"/>
              </a:rPr>
              <a:t>[Describe here the context of the project]</a:t>
            </a:r>
          </a:p>
        </p:txBody>
      </p:sp>
      <p:sp>
        <p:nvSpPr>
          <p:cNvPr id="8" name="Rectangle à coins arrondis 3">
            <a:extLst>
              <a:ext uri="{FF2B5EF4-FFF2-40B4-BE49-F238E27FC236}">
                <a16:creationId xmlns:a16="http://schemas.microsoft.com/office/drawing/2014/main" id="{9A521F54-94ED-668B-2919-D8E8D24CF108}"/>
              </a:ext>
            </a:extLst>
          </p:cNvPr>
          <p:cNvSpPr/>
          <p:nvPr/>
        </p:nvSpPr>
        <p:spPr bwMode="auto">
          <a:xfrm>
            <a:off x="965200" y="801092"/>
            <a:ext cx="8200291" cy="181142"/>
          </a:xfrm>
          <a:prstGeom prst="roundRect">
            <a:avLst>
              <a:gd name="adj" fmla="val 29788"/>
            </a:avLst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square" lIns="38869" tIns="38869" rIns="38869" bIns="38869" numCol="1" rtlCol="0" anchor="ctr" anchorCtr="0" compatLnSpc="1">
            <a:prstTxWarp prst="textNoShape">
              <a:avLst/>
            </a:prstTxWarp>
          </a:bodyPr>
          <a:lstStyle/>
          <a:p>
            <a:pPr marL="83330" indent="-83330">
              <a:buClr>
                <a:schemeClr val="bg2"/>
              </a:buClr>
              <a:defRPr/>
            </a:pPr>
            <a:r>
              <a:rPr lang="en-GB" sz="1083" b="1" dirty="0">
                <a:solidFill>
                  <a:srgbClr val="373D6F"/>
                </a:solidFill>
                <a:latin typeface="Century Gothic"/>
                <a:cs typeface="Century Gothic"/>
              </a:rPr>
              <a:t>Project Context/Business Need/Alignment with Company strategy</a:t>
            </a:r>
          </a:p>
        </p:txBody>
      </p:sp>
      <p:sp>
        <p:nvSpPr>
          <p:cNvPr id="9" name="Rectangle à coins arrondis 3">
            <a:extLst>
              <a:ext uri="{FF2B5EF4-FFF2-40B4-BE49-F238E27FC236}">
                <a16:creationId xmlns:a16="http://schemas.microsoft.com/office/drawing/2014/main" id="{DC9C18CE-9F93-EBED-4EAF-4D3965837556}"/>
              </a:ext>
            </a:extLst>
          </p:cNvPr>
          <p:cNvSpPr/>
          <p:nvPr/>
        </p:nvSpPr>
        <p:spPr bwMode="auto">
          <a:xfrm>
            <a:off x="965200" y="3587709"/>
            <a:ext cx="4008216" cy="217981"/>
          </a:xfrm>
          <a:prstGeom prst="roundRect">
            <a:avLst>
              <a:gd name="adj" fmla="val 29788"/>
            </a:avLst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square" lIns="38869" tIns="38869" rIns="38869" bIns="38869" numCol="1" rtlCol="0" anchor="ctr" anchorCtr="0" compatLnSpc="1">
            <a:prstTxWarp prst="textNoShape">
              <a:avLst/>
            </a:prstTxWarp>
          </a:bodyPr>
          <a:lstStyle/>
          <a:p>
            <a:pPr marL="83330" indent="-83330">
              <a:lnSpc>
                <a:spcPct val="95000"/>
              </a:lnSpc>
              <a:buClr>
                <a:schemeClr val="bg2"/>
              </a:buClr>
              <a:defRPr/>
            </a:pPr>
            <a:r>
              <a:rPr lang="en-US" sz="1083" b="1" dirty="0">
                <a:solidFill>
                  <a:srgbClr val="373D6F"/>
                </a:solidFill>
                <a:latin typeface="Century Gothic"/>
                <a:cs typeface="Century Gothic"/>
              </a:rPr>
              <a:t>In Scope</a:t>
            </a:r>
          </a:p>
        </p:txBody>
      </p:sp>
      <p:sp>
        <p:nvSpPr>
          <p:cNvPr id="10" name="Rectangle à coins arrondis 3">
            <a:extLst>
              <a:ext uri="{FF2B5EF4-FFF2-40B4-BE49-F238E27FC236}">
                <a16:creationId xmlns:a16="http://schemas.microsoft.com/office/drawing/2014/main" id="{3B849FC7-2293-7ADA-9A98-C2915665201C}"/>
              </a:ext>
            </a:extLst>
          </p:cNvPr>
          <p:cNvSpPr/>
          <p:nvPr/>
        </p:nvSpPr>
        <p:spPr bwMode="auto">
          <a:xfrm>
            <a:off x="5124746" y="3587708"/>
            <a:ext cx="4027840" cy="214853"/>
          </a:xfrm>
          <a:prstGeom prst="roundRect">
            <a:avLst>
              <a:gd name="adj" fmla="val 29788"/>
            </a:avLst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square" lIns="38869" tIns="38869" rIns="38869" bIns="38869" numCol="1" rtlCol="0" anchor="ctr" anchorCtr="0" compatLnSpc="1">
            <a:prstTxWarp prst="textNoShape">
              <a:avLst/>
            </a:prstTxWarp>
          </a:bodyPr>
          <a:lstStyle/>
          <a:p>
            <a:pPr marL="83330" indent="-83330">
              <a:lnSpc>
                <a:spcPct val="95000"/>
              </a:lnSpc>
              <a:buClr>
                <a:schemeClr val="bg2"/>
              </a:buClr>
              <a:defRPr/>
            </a:pPr>
            <a:r>
              <a:rPr lang="en-US" sz="1083" b="1" dirty="0">
                <a:solidFill>
                  <a:srgbClr val="373D6F"/>
                </a:solidFill>
                <a:latin typeface="Century Gothic"/>
                <a:cs typeface="Century Gothic"/>
              </a:rPr>
              <a:t>Out of Scope</a:t>
            </a:r>
          </a:p>
        </p:txBody>
      </p:sp>
      <p:sp>
        <p:nvSpPr>
          <p:cNvPr id="11" name="Rectangle à coins arrondis 6">
            <a:extLst>
              <a:ext uri="{FF2B5EF4-FFF2-40B4-BE49-F238E27FC236}">
                <a16:creationId xmlns:a16="http://schemas.microsoft.com/office/drawing/2014/main" id="{3780C7CF-D925-7873-DFED-5A04B0AB5662}"/>
              </a:ext>
            </a:extLst>
          </p:cNvPr>
          <p:cNvSpPr/>
          <p:nvPr/>
        </p:nvSpPr>
        <p:spPr bwMode="auto">
          <a:xfrm>
            <a:off x="983283" y="3872827"/>
            <a:ext cx="4008218" cy="1118273"/>
          </a:xfrm>
          <a:prstGeom prst="roundRect">
            <a:avLst>
              <a:gd name="adj" fmla="val 525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square" lIns="38869" tIns="38869" rIns="38869" bIns="38869" numCol="1" rtlCol="0" anchor="t" anchorCtr="0" compatLnSpc="1">
            <a:prstTxWarp prst="textNoShape">
              <a:avLst/>
            </a:prstTxWarp>
          </a:bodyPr>
          <a:lstStyle/>
          <a:p>
            <a:pPr marL="83330" indent="-83330">
              <a:buClr>
                <a:schemeClr val="bg2"/>
              </a:buClr>
              <a:defRPr/>
            </a:pPr>
            <a:r>
              <a:rPr lang="en-GB" sz="917" i="1" dirty="0">
                <a:solidFill>
                  <a:srgbClr val="373D6F"/>
                </a:solidFill>
                <a:latin typeface="Century Gothic"/>
                <a:cs typeface="Century Gothic"/>
              </a:rPr>
              <a:t>[</a:t>
            </a:r>
            <a:r>
              <a:rPr lang="en-US" sz="917" i="1" dirty="0">
                <a:solidFill>
                  <a:srgbClr val="373D6F"/>
                </a:solidFill>
                <a:latin typeface="Century Gothic"/>
                <a:cs typeface="Century Gothic"/>
              </a:rPr>
              <a:t>What is in scope of this project?]</a:t>
            </a:r>
          </a:p>
        </p:txBody>
      </p:sp>
      <p:sp>
        <p:nvSpPr>
          <p:cNvPr id="12" name="Rectangle à coins arrondis 6">
            <a:extLst>
              <a:ext uri="{FF2B5EF4-FFF2-40B4-BE49-F238E27FC236}">
                <a16:creationId xmlns:a16="http://schemas.microsoft.com/office/drawing/2014/main" id="{DEC5FB44-AAA2-C85A-919B-75CA8664DF05}"/>
              </a:ext>
            </a:extLst>
          </p:cNvPr>
          <p:cNvSpPr/>
          <p:nvPr/>
        </p:nvSpPr>
        <p:spPr bwMode="auto">
          <a:xfrm>
            <a:off x="5141230" y="3886693"/>
            <a:ext cx="4019692" cy="1090539"/>
          </a:xfrm>
          <a:prstGeom prst="roundRect">
            <a:avLst>
              <a:gd name="adj" fmla="val 525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square" lIns="38869" tIns="38869" rIns="38869" bIns="38869" numCol="1" rtlCol="0" anchor="t" anchorCtr="0" compatLnSpc="1">
            <a:prstTxWarp prst="textNoShape">
              <a:avLst/>
            </a:prstTxWarp>
          </a:bodyPr>
          <a:lstStyle/>
          <a:p>
            <a:pPr marL="83330" indent="-83330">
              <a:buClr>
                <a:schemeClr val="bg2"/>
              </a:buClr>
              <a:defRPr/>
            </a:pPr>
            <a:r>
              <a:rPr lang="en-GB" sz="917" i="1" dirty="0">
                <a:solidFill>
                  <a:srgbClr val="373D6F"/>
                </a:solidFill>
                <a:latin typeface="Century Gothic"/>
                <a:cs typeface="Century Gothic"/>
              </a:rPr>
              <a:t>[</a:t>
            </a:r>
            <a:r>
              <a:rPr lang="en-US" sz="917" i="1" dirty="0">
                <a:solidFill>
                  <a:srgbClr val="373D6F"/>
                </a:solidFill>
                <a:latin typeface="Century Gothic"/>
                <a:cs typeface="Century Gothic"/>
              </a:rPr>
              <a:t>What is out of scope of this project?]</a:t>
            </a:r>
          </a:p>
        </p:txBody>
      </p:sp>
    </p:spTree>
    <p:extLst>
      <p:ext uri="{BB962C8B-B14F-4D97-AF65-F5344CB8AC3E}">
        <p14:creationId xmlns:p14="http://schemas.microsoft.com/office/powerpoint/2010/main" val="36837937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apture d’écran 2013-09-01 à 15.11.1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36" y="1104900"/>
            <a:ext cx="4089364" cy="3838272"/>
          </a:xfrm>
          <a:prstGeom prst="rect">
            <a:avLst/>
          </a:prstGeom>
        </p:spPr>
      </p:pic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889000" y="4995364"/>
            <a:ext cx="8188331" cy="3005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lIns="78806" tIns="39404" rIns="78806" bIns="39404">
            <a:spAutoFit/>
          </a:bodyPr>
          <a:lstStyle/>
          <a:p>
            <a:pPr marL="0" lvl="1" algn="ctr" eaLnBrk="1" hangingPunct="1">
              <a:spcBef>
                <a:spcPct val="50000"/>
              </a:spcBef>
              <a:buClr>
                <a:srgbClr val="851D58"/>
              </a:buClr>
            </a:pPr>
            <a:r>
              <a:rPr lang="en-US" sz="1436" kern="0" dirty="0">
                <a:latin typeface="Century Gothic" pitchFamily="34" charset="0"/>
                <a:ea typeface="ＭＳ Ｐゴシック" pitchFamily="34" charset="-128"/>
              </a:rPr>
              <a:t>Key takeaway!!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EE75329-C56A-C5CA-7F07-7CD8C0AD6F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Proof of improvement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703A97-C678-4A54-A6FC-055E6046D7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2F73EF5A-646B-D04A-8E8F-985365AAADD7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8E8C41A-89BC-CFF1-40B4-B35FCAA33FAC}"/>
              </a:ext>
            </a:extLst>
          </p:cNvPr>
          <p:cNvSpPr txBox="1"/>
          <p:nvPr/>
        </p:nvSpPr>
        <p:spPr>
          <a:xfrm>
            <a:off x="5107599" y="1757476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b="1" dirty="0">
                <a:latin typeface="Century Gothic" panose="020B0502020202020204" pitchFamily="34" charset="0"/>
              </a:rPr>
              <a:t>Y</a:t>
            </a:r>
          </a:p>
        </p:txBody>
      </p:sp>
      <p:pic>
        <p:nvPicPr>
          <p:cNvPr id="6" name="Picture 5" descr="Capture d’écran 2013-09-01 à 15.26.25.png">
            <a:extLst>
              <a:ext uri="{FF2B5EF4-FFF2-40B4-BE49-F238E27FC236}">
                <a16:creationId xmlns:a16="http://schemas.microsoft.com/office/drawing/2014/main" id="{E62C643D-0BD0-5DA8-8394-A48A13E729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73506" y="1141085"/>
            <a:ext cx="3719830" cy="375922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8AEFB6E-7923-DFCD-5158-E754AF0BA89F}"/>
              </a:ext>
            </a:extLst>
          </p:cNvPr>
          <p:cNvSpPr txBox="1"/>
          <p:nvPr/>
        </p:nvSpPr>
        <p:spPr>
          <a:xfrm>
            <a:off x="1767698" y="704790"/>
            <a:ext cx="1773241" cy="40011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latin typeface="Century Gothic" panose="020B0502020202020204" pitchFamily="34" charset="0"/>
              </a:rPr>
              <a:t>Y continuous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181DC94-CB6B-6DA6-692C-F7B7449FC50A}"/>
              </a:ext>
            </a:extLst>
          </p:cNvPr>
          <p:cNvSpPr txBox="1"/>
          <p:nvPr/>
        </p:nvSpPr>
        <p:spPr>
          <a:xfrm>
            <a:off x="6310306" y="702737"/>
            <a:ext cx="1446230" cy="40011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latin typeface="Century Gothic" panose="020B0502020202020204" pitchFamily="34" charset="0"/>
              </a:rPr>
              <a:t>Y attribute</a:t>
            </a:r>
          </a:p>
        </p:txBody>
      </p:sp>
    </p:spTree>
    <p:extLst>
      <p:ext uri="{BB962C8B-B14F-4D97-AF65-F5344CB8AC3E}">
        <p14:creationId xmlns:p14="http://schemas.microsoft.com/office/powerpoint/2010/main" val="3629482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CA66A4-9E93-6246-B86A-B0AF29057BEF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4" tIns="45712" rIns="91424" bIns="45712" numCol="1" anchor="ctr" anchorCtr="0" compatLnSpc="1">
            <a:prstTxWarp prst="textNoShape">
              <a:avLst/>
            </a:prstTxWarp>
          </a:bodyPr>
          <a:lstStyle/>
          <a:p>
            <a:r>
              <a:rPr lang="en-AE"/>
              <a:t>Control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50229F-CF60-9E45-8CE4-ED44573898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78458" lvl="1" indent="-380939">
              <a:buFont typeface="+mj-lt"/>
              <a:buAutoNum type="arabicPeriod"/>
            </a:pPr>
            <a:r>
              <a:rPr lang="en-US" sz="1444" dirty="0"/>
              <a:t>CTQ Monitoring</a:t>
            </a:r>
          </a:p>
          <a:p>
            <a:pPr marL="578458" lvl="1" indent="-380939">
              <a:buFont typeface="+mj-lt"/>
              <a:buAutoNum type="arabicPeriod"/>
            </a:pPr>
            <a:r>
              <a:rPr lang="en-US" sz="1444" dirty="0"/>
              <a:t>Training Plan</a:t>
            </a:r>
          </a:p>
          <a:p>
            <a:pPr marL="578458" lvl="1" indent="-380939">
              <a:buFont typeface="+mj-lt"/>
              <a:buAutoNum type="arabicPeriod"/>
            </a:pPr>
            <a:r>
              <a:rPr lang="en-US" sz="1444" dirty="0"/>
              <a:t>Work Instructions</a:t>
            </a:r>
            <a:endParaRPr lang="en-AE" sz="1444"/>
          </a:p>
          <a:p>
            <a:pPr marL="578458" lvl="1" indent="-380939">
              <a:buFont typeface="+mj-lt"/>
              <a:buAutoNum type="arabicPeriod"/>
            </a:pPr>
            <a:r>
              <a:rPr lang="en-US" sz="1444" dirty="0"/>
              <a:t>Visual Management/Production Run debrief meetings</a:t>
            </a:r>
          </a:p>
          <a:p>
            <a:pPr marL="578458" lvl="1" indent="-380939">
              <a:buFont typeface="+mj-lt"/>
              <a:buAutoNum type="arabicPeriod"/>
            </a:pPr>
            <a:r>
              <a:rPr lang="en-US" sz="1444" dirty="0"/>
              <a:t>RACI</a:t>
            </a:r>
          </a:p>
          <a:p>
            <a:pPr marL="578458" lvl="1" indent="-380939">
              <a:buFont typeface="+mj-lt"/>
              <a:buAutoNum type="arabicPeriod"/>
            </a:pPr>
            <a:r>
              <a:rPr lang="en-US" sz="1444" dirty="0"/>
              <a:t>Audit plan</a:t>
            </a:r>
            <a:endParaRPr lang="en-AE" sz="1444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F40DD15C-1B23-CE06-46B6-9A5966A5B8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40D2A5C-C3D0-4BE9-9335-9A8298693CA1}" type="slidenum">
              <a:rPr lang="en-GB" smtClean="0"/>
              <a:pPr/>
              <a:t>4</a:t>
            </a:fld>
            <a:r>
              <a:rPr lang="en-GB"/>
              <a:t> </a:t>
            </a:r>
            <a:endParaRPr lang="en-US"/>
          </a:p>
        </p:txBody>
      </p:sp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E54B87E8-816C-420B-A121-0EA2E199A5AB}"/>
              </a:ext>
            </a:extLst>
          </p:cNvPr>
          <p:cNvSpPr/>
          <p:nvPr/>
        </p:nvSpPr>
        <p:spPr>
          <a:xfrm>
            <a:off x="2588354" y="2890487"/>
            <a:ext cx="1649392" cy="1442710"/>
          </a:xfrm>
          <a:prstGeom prst="triangle">
            <a:avLst/>
          </a:prstGeom>
          <a:solidFill>
            <a:srgbClr val="D7008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 anchorCtr="0"/>
          <a:lstStyle/>
          <a:p>
            <a:pPr algn="ctr"/>
            <a:r>
              <a:rPr lang="en-GB" sz="1200" dirty="0">
                <a:latin typeface="Century Gothic" panose="020B0502020202020204" pitchFamily="34" charset="0"/>
              </a:rPr>
              <a:t>1 CTQ monitoring</a:t>
            </a:r>
          </a:p>
          <a:p>
            <a:pPr algn="ctr"/>
            <a:endParaRPr lang="en-GB" sz="1200" dirty="0">
              <a:latin typeface="Century Gothic" panose="020B0502020202020204" pitchFamily="34" charset="0"/>
            </a:endParaRPr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212D4B18-DA4C-4D10-8398-ABDA72262FD0}"/>
              </a:ext>
            </a:extLst>
          </p:cNvPr>
          <p:cNvSpPr/>
          <p:nvPr/>
        </p:nvSpPr>
        <p:spPr>
          <a:xfrm>
            <a:off x="4255305" y="2890486"/>
            <a:ext cx="1649392" cy="1442710"/>
          </a:xfrm>
          <a:prstGeom prst="triangle">
            <a:avLst/>
          </a:prstGeom>
          <a:solidFill>
            <a:srgbClr val="096242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 anchorCtr="0"/>
          <a:lstStyle/>
          <a:p>
            <a:pPr algn="ctr"/>
            <a:r>
              <a:rPr lang="en-GB" sz="1200" dirty="0">
                <a:latin typeface="Century Gothic" panose="020B0502020202020204" pitchFamily="34" charset="0"/>
              </a:rPr>
              <a:t>3 Work Instructions</a:t>
            </a:r>
          </a:p>
          <a:p>
            <a:pPr algn="ctr"/>
            <a:endParaRPr lang="en-GB" sz="1333" dirty="0">
              <a:latin typeface="Century Gothic" panose="020B0502020202020204" pitchFamily="34" charset="0"/>
            </a:endParaRP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A32748D8-945C-41C4-98F1-59D956A79625}"/>
              </a:ext>
            </a:extLst>
          </p:cNvPr>
          <p:cNvSpPr/>
          <p:nvPr/>
        </p:nvSpPr>
        <p:spPr>
          <a:xfrm>
            <a:off x="5922257" y="2890485"/>
            <a:ext cx="1649392" cy="1442710"/>
          </a:xfrm>
          <a:prstGeom prst="triangle">
            <a:avLst/>
          </a:prstGeom>
          <a:solidFill>
            <a:srgbClr val="E53711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 anchorCtr="0"/>
          <a:lstStyle/>
          <a:p>
            <a:pPr algn="ctr"/>
            <a:r>
              <a:rPr lang="en-GB" sz="1200" dirty="0">
                <a:latin typeface="Century Gothic" panose="020B0502020202020204" pitchFamily="34" charset="0"/>
              </a:rPr>
              <a:t>5 RACI</a:t>
            </a:r>
          </a:p>
          <a:p>
            <a:pPr algn="ctr"/>
            <a:endParaRPr lang="en-GB" sz="1200" dirty="0">
              <a:latin typeface="Century Gothic" panose="020B0502020202020204" pitchFamily="34" charset="0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BF0909E-E52F-4731-B302-6D4B325038E6}"/>
              </a:ext>
            </a:extLst>
          </p:cNvPr>
          <p:cNvGrpSpPr/>
          <p:nvPr/>
        </p:nvGrpSpPr>
        <p:grpSpPr>
          <a:xfrm>
            <a:off x="3421830" y="2857502"/>
            <a:ext cx="1649392" cy="1442710"/>
            <a:chOff x="4066971" y="2450693"/>
            <a:chExt cx="1979580" cy="1731523"/>
          </a:xfrm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</p:grpSpPr>
        <p:sp>
          <p:nvSpPr>
            <p:cNvPr id="11" name="Isosceles Triangle 10">
              <a:extLst>
                <a:ext uri="{FF2B5EF4-FFF2-40B4-BE49-F238E27FC236}">
                  <a16:creationId xmlns:a16="http://schemas.microsoft.com/office/drawing/2014/main" id="{C882CBC3-4A87-4E5B-9EE9-ACA4A9E16227}"/>
                </a:ext>
              </a:extLst>
            </p:cNvPr>
            <p:cNvSpPr/>
            <p:nvPr/>
          </p:nvSpPr>
          <p:spPr>
            <a:xfrm rot="10800000">
              <a:off x="4066971" y="2450693"/>
              <a:ext cx="1979580" cy="1731523"/>
            </a:xfrm>
            <a:prstGeom prst="triangle">
              <a:avLst/>
            </a:prstGeom>
            <a:solidFill>
              <a:srgbClr val="0072BC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 anchorCtr="0"/>
            <a:lstStyle/>
            <a:p>
              <a:pPr algn="ctr"/>
              <a:endParaRPr lang="en-GB" sz="1333">
                <a:latin typeface="Century Gothic" panose="020B0502020202020204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C189070-1B47-4552-8323-FC58CD77222C}"/>
                </a:ext>
              </a:extLst>
            </p:cNvPr>
            <p:cNvSpPr txBox="1"/>
            <p:nvPr/>
          </p:nvSpPr>
          <p:spPr>
            <a:xfrm>
              <a:off x="4148034" y="2664419"/>
              <a:ext cx="1838527" cy="554085"/>
            </a:xfrm>
            <a:prstGeom prst="rect">
              <a:avLst/>
            </a:prstGeom>
            <a:noFill/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 prst="angle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2 Training</a:t>
              </a:r>
              <a:br>
                <a:rPr lang="en-GB" sz="1200" dirty="0">
                  <a:solidFill>
                    <a:schemeClr val="bg1"/>
                  </a:solidFill>
                  <a:latin typeface="Century Gothic" panose="020B0502020202020204" pitchFamily="34" charset="0"/>
                </a:rPr>
              </a:br>
              <a:r>
                <a:rPr lang="en-GB" sz="12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Plan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A3D10C5-6A73-4F3B-879F-9DFCF4C9E413}"/>
              </a:ext>
            </a:extLst>
          </p:cNvPr>
          <p:cNvGrpSpPr/>
          <p:nvPr/>
        </p:nvGrpSpPr>
        <p:grpSpPr>
          <a:xfrm>
            <a:off x="5088782" y="2857501"/>
            <a:ext cx="1649392" cy="1442712"/>
            <a:chOff x="6067626" y="2450691"/>
            <a:chExt cx="1979580" cy="1731525"/>
          </a:xfrm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</p:grpSpPr>
        <p:sp>
          <p:nvSpPr>
            <p:cNvPr id="13" name="Isosceles Triangle 12">
              <a:extLst>
                <a:ext uri="{FF2B5EF4-FFF2-40B4-BE49-F238E27FC236}">
                  <a16:creationId xmlns:a16="http://schemas.microsoft.com/office/drawing/2014/main" id="{B5E57B90-6686-4885-9211-708A52B6BA06}"/>
                </a:ext>
              </a:extLst>
            </p:cNvPr>
            <p:cNvSpPr/>
            <p:nvPr/>
          </p:nvSpPr>
          <p:spPr>
            <a:xfrm rot="10800000">
              <a:off x="6067626" y="2450693"/>
              <a:ext cx="1979580" cy="1731523"/>
            </a:xfrm>
            <a:prstGeom prst="triangle">
              <a:avLst/>
            </a:prstGeom>
            <a:solidFill>
              <a:srgbClr val="FFC20E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 anchorCtr="0"/>
            <a:lstStyle/>
            <a:p>
              <a:pPr algn="ctr"/>
              <a:endParaRPr lang="en-GB" sz="1333">
                <a:latin typeface="Century Gothic" panose="020B0502020202020204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60BFE62-B89C-4A58-A405-D991680479CA}"/>
                </a:ext>
              </a:extLst>
            </p:cNvPr>
            <p:cNvSpPr txBox="1"/>
            <p:nvPr/>
          </p:nvSpPr>
          <p:spPr>
            <a:xfrm>
              <a:off x="6123590" y="2450691"/>
              <a:ext cx="1838527" cy="1218986"/>
            </a:xfrm>
            <a:prstGeom prst="rect">
              <a:avLst/>
            </a:prstGeom>
            <a:noFill/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 prst="angle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4 Visual Management</a:t>
              </a:r>
            </a:p>
            <a:p>
              <a:pPr algn="ctr"/>
              <a:r>
                <a:rPr lang="en-GB" sz="12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/Production</a:t>
              </a:r>
            </a:p>
            <a:p>
              <a:pPr algn="ctr"/>
              <a:r>
                <a:rPr lang="en-GB" sz="12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run </a:t>
              </a:r>
            </a:p>
            <a:p>
              <a:pPr algn="ctr"/>
              <a:r>
                <a:rPr lang="en-GB" sz="12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debrief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3AFCD957-BB43-5043-14B7-577A52828571}"/>
              </a:ext>
            </a:extLst>
          </p:cNvPr>
          <p:cNvGrpSpPr/>
          <p:nvPr/>
        </p:nvGrpSpPr>
        <p:grpSpPr>
          <a:xfrm>
            <a:off x="6784804" y="2889605"/>
            <a:ext cx="1649392" cy="1442710"/>
            <a:chOff x="4066971" y="2450693"/>
            <a:chExt cx="1979580" cy="1731523"/>
          </a:xfrm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</p:grpSpPr>
        <p:sp>
          <p:nvSpPr>
            <p:cNvPr id="6" name="Isosceles Triangle 10">
              <a:extLst>
                <a:ext uri="{FF2B5EF4-FFF2-40B4-BE49-F238E27FC236}">
                  <a16:creationId xmlns:a16="http://schemas.microsoft.com/office/drawing/2014/main" id="{62CBD096-1645-2D38-9328-B540AC855431}"/>
                </a:ext>
              </a:extLst>
            </p:cNvPr>
            <p:cNvSpPr/>
            <p:nvPr/>
          </p:nvSpPr>
          <p:spPr>
            <a:xfrm rot="10800000">
              <a:off x="4066971" y="2450693"/>
              <a:ext cx="1979580" cy="1731523"/>
            </a:xfrm>
            <a:prstGeom prst="triangl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 anchorCtr="0"/>
            <a:lstStyle/>
            <a:p>
              <a:pPr algn="ctr"/>
              <a:endParaRPr lang="en-GB" sz="1333">
                <a:latin typeface="Century Gothic" panose="020B0502020202020204" pitchFamily="34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C84F7EE-1A84-89EC-7F42-1704811D49D0}"/>
                </a:ext>
              </a:extLst>
            </p:cNvPr>
            <p:cNvSpPr txBox="1"/>
            <p:nvPr/>
          </p:nvSpPr>
          <p:spPr>
            <a:xfrm>
              <a:off x="4148034" y="2664419"/>
              <a:ext cx="1838527" cy="554085"/>
            </a:xfrm>
            <a:prstGeom prst="rect">
              <a:avLst/>
            </a:prstGeom>
            <a:noFill/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 prst="angle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6 Audit</a:t>
              </a:r>
              <a:br>
                <a:rPr lang="en-GB" sz="1200" dirty="0">
                  <a:solidFill>
                    <a:schemeClr val="bg1"/>
                  </a:solidFill>
                  <a:latin typeface="Century Gothic" panose="020B0502020202020204" pitchFamily="34" charset="0"/>
                </a:rPr>
              </a:br>
              <a:r>
                <a:rPr lang="en-GB" sz="12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Plan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894750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ea typeface="ＭＳ Ｐゴシック" charset="0"/>
                <a:cs typeface="ＭＳ Ｐゴシック" charset="0"/>
              </a:rPr>
              <a:t>CTQ monitoring (before/after Improve &amp; in Control)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91E4058-CBC1-4E73-AEA4-F4C4B69297B9}" type="slidenum">
              <a:rPr lang="fr-FR" smtClean="0"/>
              <a:pPr/>
              <a:t>5</a:t>
            </a:fld>
            <a:endParaRPr lang="fr-FR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67581C4-C027-CECF-3E5B-88806C15330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3800" y="1534631"/>
            <a:ext cx="7772400" cy="264573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22F7549-C78E-73BE-36B2-BDB2391FC411}"/>
              </a:ext>
            </a:extLst>
          </p:cNvPr>
          <p:cNvSpPr txBox="1"/>
          <p:nvPr/>
        </p:nvSpPr>
        <p:spPr>
          <a:xfrm rot="19330083">
            <a:off x="2355292" y="1181100"/>
            <a:ext cx="18950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entury Gothic" panose="020B0502020202020204" pitchFamily="34" charset="0"/>
              </a:rPr>
              <a:t>Example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8BB4FB7-3264-CA90-5CA5-7E848FA15298}"/>
              </a:ext>
            </a:extLst>
          </p:cNvPr>
          <p:cNvSpPr txBox="1"/>
          <p:nvPr/>
        </p:nvSpPr>
        <p:spPr>
          <a:xfrm>
            <a:off x="1651000" y="3009900"/>
            <a:ext cx="3658252" cy="276999"/>
          </a:xfrm>
          <a:prstGeom prst="rect">
            <a:avLst/>
          </a:prstGeom>
          <a:solidFill>
            <a:srgbClr val="009CDD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>
                <a:solidFill>
                  <a:schemeClr val="bg1"/>
                </a:solidFill>
                <a:latin typeface="Century Gothic" panose="020B0502020202020204" pitchFamily="34" charset="0"/>
              </a:rPr>
              <a:t>Before IMPROVE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0BC37A5-5E85-36AC-6BC0-F20A92681807}"/>
              </a:ext>
            </a:extLst>
          </p:cNvPr>
          <p:cNvCxnSpPr>
            <a:cxnSpLocks/>
          </p:cNvCxnSpPr>
          <p:nvPr/>
        </p:nvCxnSpPr>
        <p:spPr>
          <a:xfrm>
            <a:off x="5404379" y="1790700"/>
            <a:ext cx="0" cy="22098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07BFF01A-9767-C9AB-1A46-DA50BABD7747}"/>
              </a:ext>
            </a:extLst>
          </p:cNvPr>
          <p:cNvSpPr txBox="1"/>
          <p:nvPr/>
        </p:nvSpPr>
        <p:spPr>
          <a:xfrm>
            <a:off x="5474285" y="3009900"/>
            <a:ext cx="3187111" cy="276999"/>
          </a:xfrm>
          <a:prstGeom prst="rect">
            <a:avLst/>
          </a:prstGeom>
          <a:solidFill>
            <a:srgbClr val="009CDD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>
                <a:solidFill>
                  <a:schemeClr val="bg1"/>
                </a:solidFill>
                <a:latin typeface="Century Gothic" panose="020B0502020202020204" pitchFamily="34" charset="0"/>
              </a:rPr>
              <a:t>After IMPROVE – In CONTROL</a:t>
            </a:r>
          </a:p>
        </p:txBody>
      </p:sp>
      <p:sp>
        <p:nvSpPr>
          <p:cNvPr id="3" name="Isosceles Triangle 3">
            <a:extLst>
              <a:ext uri="{FF2B5EF4-FFF2-40B4-BE49-F238E27FC236}">
                <a16:creationId xmlns:a16="http://schemas.microsoft.com/office/drawing/2014/main" id="{5107DEE3-7E0C-6B9A-3940-8FFFD85FA244}"/>
              </a:ext>
            </a:extLst>
          </p:cNvPr>
          <p:cNvSpPr/>
          <p:nvPr/>
        </p:nvSpPr>
        <p:spPr>
          <a:xfrm>
            <a:off x="8295568" y="723389"/>
            <a:ext cx="1649392" cy="1442710"/>
          </a:xfrm>
          <a:prstGeom prst="triangle">
            <a:avLst/>
          </a:prstGeom>
          <a:solidFill>
            <a:srgbClr val="D7008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 anchorCtr="0"/>
          <a:lstStyle/>
          <a:p>
            <a:pPr algn="ctr"/>
            <a:r>
              <a:rPr lang="en-GB" sz="1200" dirty="0">
                <a:latin typeface="Century Gothic" panose="020B0502020202020204" pitchFamily="34" charset="0"/>
              </a:rPr>
              <a:t>1 CTQ monitoring</a:t>
            </a:r>
          </a:p>
          <a:p>
            <a:pPr algn="ctr"/>
            <a:endParaRPr lang="en-GB" sz="12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69277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44F67-9C10-4A3F-AC5D-72B0ECCD6C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Training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603A9F-3A55-4BE0-8A9C-DC1B5D6953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195" y="723901"/>
            <a:ext cx="9782014" cy="1112520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Pls list below all completed trainings, attendance and date of completion: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52A8BF-DE88-4D05-9CDC-7B15187FA6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39D2F8D3-A4FC-4CC9-A246-019C29B7404A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8A31B749-ABAC-B940-EE4C-CFBFC9EEDC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361179"/>
              </p:ext>
            </p:extLst>
          </p:nvPr>
        </p:nvGraphicFramePr>
        <p:xfrm>
          <a:off x="507999" y="1181100"/>
          <a:ext cx="9144000" cy="1661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81401">
                  <a:extLst>
                    <a:ext uri="{9D8B030D-6E8A-4147-A177-3AD203B41FA5}">
                      <a16:colId xmlns:a16="http://schemas.microsoft.com/office/drawing/2014/main" val="1944612209"/>
                    </a:ext>
                  </a:extLst>
                </a:gridCol>
                <a:gridCol w="3810000">
                  <a:extLst>
                    <a:ext uri="{9D8B030D-6E8A-4147-A177-3AD203B41FA5}">
                      <a16:colId xmlns:a16="http://schemas.microsoft.com/office/drawing/2014/main" val="3488122716"/>
                    </a:ext>
                  </a:extLst>
                </a:gridCol>
                <a:gridCol w="1752599">
                  <a:extLst>
                    <a:ext uri="{9D8B030D-6E8A-4147-A177-3AD203B41FA5}">
                      <a16:colId xmlns:a16="http://schemas.microsoft.com/office/drawing/2014/main" val="24699853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entury Gothic" panose="020B0502020202020204" pitchFamily="34" charset="0"/>
                        </a:rPr>
                        <a:t>Training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entury Gothic" panose="020B0502020202020204" pitchFamily="34" charset="0"/>
                        </a:rPr>
                        <a:t>Attendance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entury Gothic" panose="020B0502020202020204" pitchFamily="34" charset="0"/>
                        </a:rPr>
                        <a:t>Date of completion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1635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2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9847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2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1588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2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6954812"/>
                  </a:ext>
                </a:extLst>
              </a:tr>
            </a:tbl>
          </a:graphicData>
        </a:graphic>
      </p:graphicFrame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BA9D376-A46A-7A79-F85D-832E9EFACD66}"/>
              </a:ext>
            </a:extLst>
          </p:cNvPr>
          <p:cNvSpPr txBox="1">
            <a:spLocks/>
          </p:cNvSpPr>
          <p:nvPr/>
        </p:nvSpPr>
        <p:spPr bwMode="auto">
          <a:xfrm>
            <a:off x="341393" y="2964180"/>
            <a:ext cx="9782014" cy="1112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4" tIns="45712" rIns="91424" bIns="45712" numCol="1" anchor="t" anchorCtr="0" compatLnSpc="1">
            <a:prstTxWarp prst="textNoShape">
              <a:avLst/>
            </a:prstTxWarp>
          </a:bodyPr>
          <a:lstStyle>
            <a:lvl1pPr marL="266700" indent="-266700" algn="l" defTabSz="760647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477A"/>
              </a:buClr>
              <a:buFont typeface="Wingdings" pitchFamily="2" charset="2"/>
              <a:buChar char="§"/>
              <a:tabLst/>
              <a:defRPr sz="1800" kern="1200">
                <a:solidFill>
                  <a:schemeClr val="tx1"/>
                </a:solidFill>
                <a:latin typeface="Century Gothic" pitchFamily="34" charset="0"/>
                <a:ea typeface="ＭＳ Ｐゴシック" charset="0"/>
                <a:cs typeface="ＭＳ Ｐゴシック" charset="0"/>
              </a:defRPr>
            </a:lvl1pPr>
            <a:lvl2pPr marL="617778" indent="-236793" algn="l" defTabSz="760647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CDD"/>
              </a:buClr>
              <a:buFont typeface="Wingdings" pitchFamily="2" charset="2"/>
              <a:buChar char="§"/>
              <a:defRPr sz="1600" kern="1200">
                <a:solidFill>
                  <a:srgbClr val="009CDD"/>
                </a:solidFill>
                <a:latin typeface="Century Gothic" pitchFamily="34" charset="0"/>
                <a:ea typeface="ＭＳ Ｐゴシック" charset="0"/>
                <a:cs typeface="+mn-cs"/>
              </a:defRPr>
            </a:lvl2pPr>
            <a:lvl3pPr marL="951139" indent="-189170" algn="l" defTabSz="760647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400" kern="1200">
                <a:solidFill>
                  <a:srgbClr val="00477A"/>
                </a:solidFill>
                <a:latin typeface="Century Gothic" pitchFamily="34" charset="0"/>
                <a:ea typeface="ＭＳ Ｐゴシック" charset="0"/>
                <a:cs typeface="+mn-cs"/>
              </a:defRPr>
            </a:lvl3pPr>
            <a:lvl4pPr marL="1332124" indent="-189170" algn="l" defTabSz="760647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667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1713109" indent="-189170" algn="l" defTabSz="760647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67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095034" indent="-190458" algn="l" defTabSz="76183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75948" indent="-190458" algn="l" defTabSz="76183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6864" indent="-190458" algn="l" defTabSz="76183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37779" indent="-190458" algn="l" defTabSz="76183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itchFamily="2" charset="2"/>
              <a:buNone/>
            </a:pPr>
            <a:r>
              <a:rPr lang="en-GB" dirty="0"/>
              <a:t>Pls list below all scheduled/in progress trainings, attendance and scheduled date:</a:t>
            </a:r>
          </a:p>
          <a:p>
            <a:endParaRPr lang="en-GB" dirty="0"/>
          </a:p>
          <a:p>
            <a:endParaRPr lang="en-GB" dirty="0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28E53351-1F37-18EF-8E2C-7D160C5DBD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1632648"/>
              </p:ext>
            </p:extLst>
          </p:nvPr>
        </p:nvGraphicFramePr>
        <p:xfrm>
          <a:off x="513421" y="3507740"/>
          <a:ext cx="91440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81401">
                  <a:extLst>
                    <a:ext uri="{9D8B030D-6E8A-4147-A177-3AD203B41FA5}">
                      <a16:colId xmlns:a16="http://schemas.microsoft.com/office/drawing/2014/main" val="1944612209"/>
                    </a:ext>
                  </a:extLst>
                </a:gridCol>
                <a:gridCol w="3810000">
                  <a:extLst>
                    <a:ext uri="{9D8B030D-6E8A-4147-A177-3AD203B41FA5}">
                      <a16:colId xmlns:a16="http://schemas.microsoft.com/office/drawing/2014/main" val="3488122716"/>
                    </a:ext>
                  </a:extLst>
                </a:gridCol>
                <a:gridCol w="1752599">
                  <a:extLst>
                    <a:ext uri="{9D8B030D-6E8A-4147-A177-3AD203B41FA5}">
                      <a16:colId xmlns:a16="http://schemas.microsoft.com/office/drawing/2014/main" val="24699853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algn="ctr" defTabSz="761830" rtl="0" eaLnBrk="1" latinLnBrk="0" hangingPunct="1"/>
                      <a:r>
                        <a:rPr lang="en-US" sz="1500" b="1" kern="1200" dirty="0">
                          <a:solidFill>
                            <a:schemeClr val="lt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Training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761830" rtl="0" eaLnBrk="1" latinLnBrk="0" hangingPunct="1"/>
                      <a:r>
                        <a:rPr lang="en-US" sz="1500" b="1" kern="1200" dirty="0">
                          <a:solidFill>
                            <a:schemeClr val="lt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Attendance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761830" rtl="0" eaLnBrk="1" latinLnBrk="0" hangingPunct="1"/>
                      <a:r>
                        <a:rPr lang="en-US" sz="1500" b="1" kern="1200" dirty="0">
                          <a:solidFill>
                            <a:schemeClr val="lt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Scheduled Date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1635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2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9847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2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1588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2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6954812"/>
                  </a:ext>
                </a:extLst>
              </a:tr>
            </a:tbl>
          </a:graphicData>
        </a:graphic>
      </p:graphicFrame>
      <p:grpSp>
        <p:nvGrpSpPr>
          <p:cNvPr id="9" name="Group 8">
            <a:extLst>
              <a:ext uri="{FF2B5EF4-FFF2-40B4-BE49-F238E27FC236}">
                <a16:creationId xmlns:a16="http://schemas.microsoft.com/office/drawing/2014/main" id="{E4703CC0-C271-C571-4943-46024FE100AD}"/>
              </a:ext>
            </a:extLst>
          </p:cNvPr>
          <p:cNvGrpSpPr/>
          <p:nvPr/>
        </p:nvGrpSpPr>
        <p:grpSpPr>
          <a:xfrm>
            <a:off x="8522504" y="97449"/>
            <a:ext cx="1649392" cy="1442710"/>
            <a:chOff x="4066971" y="2450693"/>
            <a:chExt cx="1979580" cy="1731523"/>
          </a:xfrm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</p:grpSpPr>
        <p:sp>
          <p:nvSpPr>
            <p:cNvPr id="10" name="Isosceles Triangle 10">
              <a:extLst>
                <a:ext uri="{FF2B5EF4-FFF2-40B4-BE49-F238E27FC236}">
                  <a16:creationId xmlns:a16="http://schemas.microsoft.com/office/drawing/2014/main" id="{30845E34-889E-DD2B-60B7-1C632A831D0F}"/>
                </a:ext>
              </a:extLst>
            </p:cNvPr>
            <p:cNvSpPr/>
            <p:nvPr/>
          </p:nvSpPr>
          <p:spPr>
            <a:xfrm rot="10800000">
              <a:off x="4066971" y="2450693"/>
              <a:ext cx="1979580" cy="1731523"/>
            </a:xfrm>
            <a:prstGeom prst="triangle">
              <a:avLst/>
            </a:prstGeom>
            <a:solidFill>
              <a:srgbClr val="0072BC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 anchorCtr="0"/>
            <a:lstStyle/>
            <a:p>
              <a:pPr algn="ctr"/>
              <a:endParaRPr lang="en-GB" sz="1333">
                <a:latin typeface="Century Gothic" panose="020B0502020202020204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8737D4F-C8B5-239A-FFFF-3AD9BD78A0C7}"/>
                </a:ext>
              </a:extLst>
            </p:cNvPr>
            <p:cNvSpPr txBox="1"/>
            <p:nvPr/>
          </p:nvSpPr>
          <p:spPr>
            <a:xfrm>
              <a:off x="4148034" y="2664419"/>
              <a:ext cx="1838527" cy="554085"/>
            </a:xfrm>
            <a:prstGeom prst="rect">
              <a:avLst/>
            </a:prstGeom>
            <a:noFill/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 prst="angle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2 Training</a:t>
              </a:r>
              <a:br>
                <a:rPr lang="en-GB" sz="1200" dirty="0">
                  <a:solidFill>
                    <a:schemeClr val="bg1"/>
                  </a:solidFill>
                  <a:latin typeface="Century Gothic" panose="020B0502020202020204" pitchFamily="34" charset="0"/>
                </a:rPr>
              </a:br>
              <a:r>
                <a:rPr lang="en-GB" sz="12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Plan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980418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44F67-9C10-4A3F-AC5D-72B0ECCD6C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Work instruction creation / update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603A9F-3A55-4BE0-8A9C-DC1B5D6953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993" y="876300"/>
            <a:ext cx="9782014" cy="457199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Pls list below all Work instructions that were created / updated: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52A8BF-DE88-4D05-9CDC-7B15187FA6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39D2F8D3-A4FC-4CC9-A246-019C29B7404A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C7EF49D-826B-DAE1-B9B5-9E95575A3D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410686"/>
              </p:ext>
            </p:extLst>
          </p:nvPr>
        </p:nvGraphicFramePr>
        <p:xfrm>
          <a:off x="339989" y="2492791"/>
          <a:ext cx="9480021" cy="166116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061377">
                  <a:extLst>
                    <a:ext uri="{9D8B030D-6E8A-4147-A177-3AD203B41FA5}">
                      <a16:colId xmlns:a16="http://schemas.microsoft.com/office/drawing/2014/main" val="1944612209"/>
                    </a:ext>
                  </a:extLst>
                </a:gridCol>
                <a:gridCol w="1659003">
                  <a:extLst>
                    <a:ext uri="{9D8B030D-6E8A-4147-A177-3AD203B41FA5}">
                      <a16:colId xmlns:a16="http://schemas.microsoft.com/office/drawing/2014/main" val="3488122716"/>
                    </a:ext>
                  </a:extLst>
                </a:gridCol>
                <a:gridCol w="2477050">
                  <a:extLst>
                    <a:ext uri="{9D8B030D-6E8A-4147-A177-3AD203B41FA5}">
                      <a16:colId xmlns:a16="http://schemas.microsoft.com/office/drawing/2014/main" val="402084194"/>
                    </a:ext>
                  </a:extLst>
                </a:gridCol>
                <a:gridCol w="1282591">
                  <a:extLst>
                    <a:ext uri="{9D8B030D-6E8A-4147-A177-3AD203B41FA5}">
                      <a16:colId xmlns:a16="http://schemas.microsoft.com/office/drawing/2014/main" val="24699853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Work Instruction title</a:t>
                      </a:r>
                      <a:endParaRPr lang="en-US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Reference</a:t>
                      </a:r>
                      <a:endParaRPr lang="en-US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Author</a:t>
                      </a:r>
                      <a:endParaRPr lang="en-US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Date of last Revision</a:t>
                      </a:r>
                      <a:endParaRPr lang="en-US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1635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2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9847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2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1588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2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6954812"/>
                  </a:ext>
                </a:extLst>
              </a:tr>
            </a:tbl>
          </a:graphicData>
        </a:graphic>
      </p:graphicFrame>
      <p:sp>
        <p:nvSpPr>
          <p:cNvPr id="7" name="Isosceles Triangle 8">
            <a:extLst>
              <a:ext uri="{FF2B5EF4-FFF2-40B4-BE49-F238E27FC236}">
                <a16:creationId xmlns:a16="http://schemas.microsoft.com/office/drawing/2014/main" id="{60E3D4F0-B2A8-3FD9-9056-5DEC64D8D0C3}"/>
              </a:ext>
            </a:extLst>
          </p:cNvPr>
          <p:cNvSpPr/>
          <p:nvPr/>
        </p:nvSpPr>
        <p:spPr>
          <a:xfrm>
            <a:off x="8186229" y="745281"/>
            <a:ext cx="1649392" cy="1442710"/>
          </a:xfrm>
          <a:prstGeom prst="triangle">
            <a:avLst/>
          </a:prstGeom>
          <a:solidFill>
            <a:srgbClr val="096242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 anchorCtr="0"/>
          <a:lstStyle/>
          <a:p>
            <a:pPr algn="ctr"/>
            <a:r>
              <a:rPr lang="en-GB" sz="1200" dirty="0">
                <a:latin typeface="Century Gothic" panose="020B0502020202020204" pitchFamily="34" charset="0"/>
              </a:rPr>
              <a:t>3 Work Instructions</a:t>
            </a:r>
          </a:p>
          <a:p>
            <a:pPr algn="ctr"/>
            <a:endParaRPr lang="en-GB" sz="1333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00032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44F67-9C10-4A3F-AC5D-72B0ECCD6C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Visual Management/Production Run debrief meetings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52A8BF-DE88-4D05-9CDC-7B15187FA6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39D2F8D3-A4FC-4CC9-A246-019C29B7404A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048264E-E15F-8011-6AD4-275323D1C2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0400" y="1638300"/>
            <a:ext cx="4876800" cy="3429000"/>
          </a:xfrm>
          <a:prstGeom prst="rect">
            <a:avLst/>
          </a:prstGeom>
          <a:solidFill>
            <a:srgbClr val="FFFFFF"/>
          </a:solidFill>
          <a:ln w="12700" cap="rnd">
            <a:solidFill>
              <a:schemeClr val="accent1"/>
            </a:solidFill>
            <a:prstDash val="sysDot"/>
            <a:miter lim="800000"/>
            <a:headEnd/>
            <a:tailEnd/>
          </a:ln>
        </p:spPr>
        <p:txBody>
          <a:bodyPr wrap="none" lIns="28632" tIns="28632" rIns="28632" bIns="28632" anchor="ctr"/>
          <a:lstStyle/>
          <a:p>
            <a:pPr algn="ctr"/>
            <a:r>
              <a:rPr lang="fr-FR" sz="1500" dirty="0">
                <a:latin typeface="Century Gothic"/>
                <a:cs typeface="Century Gothic"/>
              </a:rPr>
              <a:t>Visual Management Picture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11E645FA-1444-62FF-42B6-8EBCB2E40F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8062528"/>
              </p:ext>
            </p:extLst>
          </p:nvPr>
        </p:nvGraphicFramePr>
        <p:xfrm>
          <a:off x="5689600" y="1638300"/>
          <a:ext cx="4114800" cy="3428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5000">
                  <a:extLst>
                    <a:ext uri="{9D8B030D-6E8A-4147-A177-3AD203B41FA5}">
                      <a16:colId xmlns:a16="http://schemas.microsoft.com/office/drawing/2014/main" val="1944612209"/>
                    </a:ext>
                  </a:extLst>
                </a:gridCol>
                <a:gridCol w="966414">
                  <a:extLst>
                    <a:ext uri="{9D8B030D-6E8A-4147-A177-3AD203B41FA5}">
                      <a16:colId xmlns:a16="http://schemas.microsoft.com/office/drawing/2014/main" val="3488122716"/>
                    </a:ext>
                  </a:extLst>
                </a:gridCol>
                <a:gridCol w="1243386">
                  <a:extLst>
                    <a:ext uri="{9D8B030D-6E8A-4147-A177-3AD203B41FA5}">
                      <a16:colId xmlns:a16="http://schemas.microsoft.com/office/drawing/2014/main" val="402084194"/>
                    </a:ext>
                  </a:extLst>
                </a:gridCol>
              </a:tblGrid>
              <a:tr h="1060817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Date &amp; time of debrief meeting</a:t>
                      </a:r>
                      <a:endParaRPr lang="en-US" sz="12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Responsible</a:t>
                      </a:r>
                      <a:endParaRPr lang="en-US" sz="12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Attendance</a:t>
                      </a:r>
                      <a:endParaRPr lang="en-US" sz="12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1635069"/>
                  </a:ext>
                </a:extLst>
              </a:tr>
              <a:tr h="1184091">
                <a:tc>
                  <a:txBody>
                    <a:bodyPr/>
                    <a:lstStyle/>
                    <a:p>
                      <a:endParaRPr lang="en-US" sz="12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9847517"/>
                  </a:ext>
                </a:extLst>
              </a:tr>
              <a:tr h="1184091">
                <a:tc>
                  <a:txBody>
                    <a:bodyPr/>
                    <a:lstStyle/>
                    <a:p>
                      <a:endParaRPr lang="en-US" sz="12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1588365"/>
                  </a:ext>
                </a:extLst>
              </a:tr>
            </a:tbl>
          </a:graphicData>
        </a:graphic>
      </p:graphicFrame>
      <p:pic>
        <p:nvPicPr>
          <p:cNvPr id="8" name="Picture 2" descr="Process Control Plan">
            <a:extLst>
              <a:ext uri="{FF2B5EF4-FFF2-40B4-BE49-F238E27FC236}">
                <a16:creationId xmlns:a16="http://schemas.microsoft.com/office/drawing/2014/main" id="{3F483E10-CBD7-0262-ACB5-07E44A79B2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489200" y="760576"/>
            <a:ext cx="1219200" cy="654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B6F6634A-9570-15C1-690F-0F65E4B48768}"/>
              </a:ext>
            </a:extLst>
          </p:cNvPr>
          <p:cNvGrpSpPr/>
          <p:nvPr/>
        </p:nvGrpSpPr>
        <p:grpSpPr>
          <a:xfrm>
            <a:off x="8157006" y="217054"/>
            <a:ext cx="1649392" cy="1442712"/>
            <a:chOff x="6067626" y="2450691"/>
            <a:chExt cx="1979580" cy="1731525"/>
          </a:xfrm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</p:grpSpPr>
        <p:sp>
          <p:nvSpPr>
            <p:cNvPr id="10" name="Isosceles Triangle 12">
              <a:extLst>
                <a:ext uri="{FF2B5EF4-FFF2-40B4-BE49-F238E27FC236}">
                  <a16:creationId xmlns:a16="http://schemas.microsoft.com/office/drawing/2014/main" id="{941C0EEA-0C07-B5D0-97EF-272C1ACC89D2}"/>
                </a:ext>
              </a:extLst>
            </p:cNvPr>
            <p:cNvSpPr/>
            <p:nvPr/>
          </p:nvSpPr>
          <p:spPr>
            <a:xfrm rot="10800000">
              <a:off x="6067626" y="2450693"/>
              <a:ext cx="1979580" cy="1731523"/>
            </a:xfrm>
            <a:prstGeom prst="triangle">
              <a:avLst/>
            </a:prstGeom>
            <a:solidFill>
              <a:srgbClr val="FFC20E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 anchorCtr="0"/>
            <a:lstStyle/>
            <a:p>
              <a:pPr algn="ctr"/>
              <a:endParaRPr lang="en-GB" sz="1333">
                <a:latin typeface="Century Gothic" panose="020B0502020202020204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998825C-E511-CCFD-8D1C-53256F604A4D}"/>
                </a:ext>
              </a:extLst>
            </p:cNvPr>
            <p:cNvSpPr txBox="1"/>
            <p:nvPr/>
          </p:nvSpPr>
          <p:spPr>
            <a:xfrm>
              <a:off x="6123590" y="2450691"/>
              <a:ext cx="1838527" cy="1218986"/>
            </a:xfrm>
            <a:prstGeom prst="rect">
              <a:avLst/>
            </a:prstGeom>
            <a:noFill/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 prst="angle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4 Visual Management</a:t>
              </a:r>
            </a:p>
            <a:p>
              <a:pPr algn="ctr"/>
              <a:r>
                <a:rPr lang="en-GB" sz="12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/Production</a:t>
              </a:r>
            </a:p>
            <a:p>
              <a:pPr algn="ctr"/>
              <a:r>
                <a:rPr lang="en-GB" sz="12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run </a:t>
              </a:r>
            </a:p>
            <a:p>
              <a:pPr algn="ctr"/>
              <a:r>
                <a:rPr lang="en-GB" sz="12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debrief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020664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44F67-9C10-4A3F-AC5D-72B0ECCD6C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RACI update (Roles &amp; Responsibilities)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52A8BF-DE88-4D05-9CDC-7B15187FA6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39D2F8D3-A4FC-4CC9-A246-019C29B7404A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1CCB95F-F09D-0D32-10D1-58805F76A46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3800" y="805237"/>
            <a:ext cx="7772400" cy="4104525"/>
          </a:xfrm>
          <a:prstGeom prst="rect">
            <a:avLst/>
          </a:prstGeom>
        </p:spPr>
      </p:pic>
      <p:sp>
        <p:nvSpPr>
          <p:cNvPr id="7" name="Isosceles Triangle 9">
            <a:extLst>
              <a:ext uri="{FF2B5EF4-FFF2-40B4-BE49-F238E27FC236}">
                <a16:creationId xmlns:a16="http://schemas.microsoft.com/office/drawing/2014/main" id="{38FCF465-34D9-F6E0-1D74-C2253EDD3EF4}"/>
              </a:ext>
            </a:extLst>
          </p:cNvPr>
          <p:cNvSpPr/>
          <p:nvPr/>
        </p:nvSpPr>
        <p:spPr>
          <a:xfrm>
            <a:off x="8285433" y="133148"/>
            <a:ext cx="1649392" cy="1442710"/>
          </a:xfrm>
          <a:prstGeom prst="triangle">
            <a:avLst/>
          </a:prstGeom>
          <a:solidFill>
            <a:srgbClr val="E53711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 anchorCtr="0"/>
          <a:lstStyle/>
          <a:p>
            <a:pPr algn="ctr"/>
            <a:r>
              <a:rPr lang="en-GB" sz="1200" dirty="0">
                <a:latin typeface="Century Gothic" panose="020B0502020202020204" pitchFamily="34" charset="0"/>
              </a:rPr>
              <a:t>5 RACI</a:t>
            </a:r>
          </a:p>
          <a:p>
            <a:pPr algn="ctr"/>
            <a:endParaRPr lang="en-GB" sz="12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21534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44F67-9C10-4A3F-AC5D-72B0ECCD6C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Audit plan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52A8BF-DE88-4D05-9CDC-7B15187FA6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39D2F8D3-A4FC-4CC9-A246-019C29B7404A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B53CA9E1-E4DD-4D3B-1591-3E3BD44C5E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8637706"/>
              </p:ext>
            </p:extLst>
          </p:nvPr>
        </p:nvGraphicFramePr>
        <p:xfrm>
          <a:off x="339989" y="1708197"/>
          <a:ext cx="9480022" cy="27495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8847">
                  <a:extLst>
                    <a:ext uri="{9D8B030D-6E8A-4147-A177-3AD203B41FA5}">
                      <a16:colId xmlns:a16="http://schemas.microsoft.com/office/drawing/2014/main" val="1944612209"/>
                    </a:ext>
                  </a:extLst>
                </a:gridCol>
                <a:gridCol w="1317764">
                  <a:extLst>
                    <a:ext uri="{9D8B030D-6E8A-4147-A177-3AD203B41FA5}">
                      <a16:colId xmlns:a16="http://schemas.microsoft.com/office/drawing/2014/main" val="3488122716"/>
                    </a:ext>
                  </a:extLst>
                </a:gridCol>
                <a:gridCol w="1624199">
                  <a:extLst>
                    <a:ext uri="{9D8B030D-6E8A-4147-A177-3AD203B41FA5}">
                      <a16:colId xmlns:a16="http://schemas.microsoft.com/office/drawing/2014/main" val="402084194"/>
                    </a:ext>
                  </a:extLst>
                </a:gridCol>
                <a:gridCol w="912303">
                  <a:extLst>
                    <a:ext uri="{9D8B030D-6E8A-4147-A177-3AD203B41FA5}">
                      <a16:colId xmlns:a16="http://schemas.microsoft.com/office/drawing/2014/main" val="2469985301"/>
                    </a:ext>
                  </a:extLst>
                </a:gridCol>
                <a:gridCol w="912303">
                  <a:extLst>
                    <a:ext uri="{9D8B030D-6E8A-4147-A177-3AD203B41FA5}">
                      <a16:colId xmlns:a16="http://schemas.microsoft.com/office/drawing/2014/main" val="629689654"/>
                    </a:ext>
                  </a:extLst>
                </a:gridCol>
                <a:gridCol w="912303">
                  <a:extLst>
                    <a:ext uri="{9D8B030D-6E8A-4147-A177-3AD203B41FA5}">
                      <a16:colId xmlns:a16="http://schemas.microsoft.com/office/drawing/2014/main" val="2812007889"/>
                    </a:ext>
                  </a:extLst>
                </a:gridCol>
                <a:gridCol w="912303">
                  <a:extLst>
                    <a:ext uri="{9D8B030D-6E8A-4147-A177-3AD203B41FA5}">
                      <a16:colId xmlns:a16="http://schemas.microsoft.com/office/drawing/2014/main" val="493583296"/>
                    </a:ext>
                  </a:extLst>
                </a:gridCol>
              </a:tblGrid>
              <a:tr h="102870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Audit plan title</a:t>
                      </a:r>
                      <a:endParaRPr lang="en-US" sz="14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Reference</a:t>
                      </a:r>
                      <a:endParaRPr lang="en-US" sz="14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Author</a:t>
                      </a:r>
                      <a:endParaRPr lang="en-US" sz="14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Date of last Revision</a:t>
                      </a:r>
                      <a:endParaRPr lang="en-US" sz="14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Frequency</a:t>
                      </a:r>
                      <a:endParaRPr lang="en-US" sz="14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Audit date</a:t>
                      </a:r>
                      <a:endParaRPr lang="en-US" sz="14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/>
                        <a:t>Nbr</a:t>
                      </a:r>
                      <a:r>
                        <a:rPr lang="en-US" sz="1400" dirty="0"/>
                        <a:t> of Non-Conformities</a:t>
                      </a:r>
                      <a:endParaRPr lang="en-US" sz="14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1635069"/>
                  </a:ext>
                </a:extLst>
              </a:tr>
              <a:tr h="573601">
                <a:tc>
                  <a:txBody>
                    <a:bodyPr/>
                    <a:lstStyle/>
                    <a:p>
                      <a:endParaRPr lang="en-US" sz="12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9847517"/>
                  </a:ext>
                </a:extLst>
              </a:tr>
              <a:tr h="573601">
                <a:tc>
                  <a:txBody>
                    <a:bodyPr/>
                    <a:lstStyle/>
                    <a:p>
                      <a:endParaRPr lang="en-US" sz="12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1588365"/>
                  </a:ext>
                </a:extLst>
              </a:tr>
              <a:tr h="573601">
                <a:tc>
                  <a:txBody>
                    <a:bodyPr/>
                    <a:lstStyle/>
                    <a:p>
                      <a:endParaRPr lang="en-US" sz="12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6954812"/>
                  </a:ext>
                </a:extLst>
              </a:tr>
            </a:tbl>
          </a:graphicData>
        </a:graphic>
      </p:graphicFrame>
      <p:grpSp>
        <p:nvGrpSpPr>
          <p:cNvPr id="6" name="Group 5">
            <a:extLst>
              <a:ext uri="{FF2B5EF4-FFF2-40B4-BE49-F238E27FC236}">
                <a16:creationId xmlns:a16="http://schemas.microsoft.com/office/drawing/2014/main" id="{715CE46C-1F16-F8E2-5EA3-CFC0B4BA1E62}"/>
              </a:ext>
            </a:extLst>
          </p:cNvPr>
          <p:cNvGrpSpPr/>
          <p:nvPr/>
        </p:nvGrpSpPr>
        <p:grpSpPr>
          <a:xfrm>
            <a:off x="8432800" y="183235"/>
            <a:ext cx="1649392" cy="1442710"/>
            <a:chOff x="4066971" y="2450693"/>
            <a:chExt cx="1979580" cy="1731523"/>
          </a:xfrm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</p:grpSpPr>
        <p:sp>
          <p:nvSpPr>
            <p:cNvPr id="7" name="Isosceles Triangle 10">
              <a:extLst>
                <a:ext uri="{FF2B5EF4-FFF2-40B4-BE49-F238E27FC236}">
                  <a16:creationId xmlns:a16="http://schemas.microsoft.com/office/drawing/2014/main" id="{41618979-6F5C-2292-FE7E-580D86730F1D}"/>
                </a:ext>
              </a:extLst>
            </p:cNvPr>
            <p:cNvSpPr/>
            <p:nvPr/>
          </p:nvSpPr>
          <p:spPr>
            <a:xfrm rot="10800000">
              <a:off x="4066971" y="2450693"/>
              <a:ext cx="1979580" cy="1731523"/>
            </a:xfrm>
            <a:prstGeom prst="triangl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 anchorCtr="0"/>
            <a:lstStyle/>
            <a:p>
              <a:pPr algn="ctr"/>
              <a:endParaRPr lang="en-GB" sz="1333">
                <a:latin typeface="Century Gothic" panose="020B0502020202020204" pitchFamily="34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A8F5820-08E0-E3B1-A46B-789454F33993}"/>
                </a:ext>
              </a:extLst>
            </p:cNvPr>
            <p:cNvSpPr txBox="1"/>
            <p:nvPr/>
          </p:nvSpPr>
          <p:spPr>
            <a:xfrm>
              <a:off x="4148034" y="2664419"/>
              <a:ext cx="1838527" cy="554085"/>
            </a:xfrm>
            <a:prstGeom prst="rect">
              <a:avLst/>
            </a:prstGeom>
            <a:noFill/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 prst="angle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6 Audit</a:t>
              </a:r>
              <a:br>
                <a:rPr lang="en-GB" sz="1200" dirty="0">
                  <a:solidFill>
                    <a:schemeClr val="bg1"/>
                  </a:solidFill>
                  <a:latin typeface="Century Gothic" panose="020B0502020202020204" pitchFamily="34" charset="0"/>
                </a:rPr>
              </a:br>
              <a:r>
                <a:rPr lang="en-GB" sz="12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Plan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343312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5F319-4131-5B39-DE93-FB21DCCCDD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Transfer to Process Owner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358953-2B8F-595B-D1A2-FFE4C06356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39D2F8D3-A4FC-4CC9-A246-019C29B7404A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868932B2-9E59-9EE4-CA0A-371367777D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8988397"/>
              </p:ext>
            </p:extLst>
          </p:nvPr>
        </p:nvGraphicFramePr>
        <p:xfrm>
          <a:off x="324379" y="1409700"/>
          <a:ext cx="9403821" cy="3144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53751">
                  <a:extLst>
                    <a:ext uri="{9D8B030D-6E8A-4147-A177-3AD203B41FA5}">
                      <a16:colId xmlns:a16="http://schemas.microsoft.com/office/drawing/2014/main" val="1944612209"/>
                    </a:ext>
                  </a:extLst>
                </a:gridCol>
                <a:gridCol w="2227764">
                  <a:extLst>
                    <a:ext uri="{9D8B030D-6E8A-4147-A177-3AD203B41FA5}">
                      <a16:colId xmlns:a16="http://schemas.microsoft.com/office/drawing/2014/main" val="3488122716"/>
                    </a:ext>
                  </a:extLst>
                </a:gridCol>
                <a:gridCol w="1722306">
                  <a:extLst>
                    <a:ext uri="{9D8B030D-6E8A-4147-A177-3AD203B41FA5}">
                      <a16:colId xmlns:a16="http://schemas.microsoft.com/office/drawing/2014/main" val="24699853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entury Gothic" panose="020B0502020202020204" pitchFamily="34" charset="0"/>
                        </a:rPr>
                        <a:t>Element Transferred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7618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Century Gothic" panose="020B0502020202020204" pitchFamily="34" charset="0"/>
                        </a:rPr>
                        <a:t>Process Owner Name/Responsible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entury Gothic" panose="020B0502020202020204" pitchFamily="34" charset="0"/>
                        </a:rPr>
                        <a:t>Date of Transfer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1635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7618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latin typeface="Century Gothic" panose="020B0502020202020204" pitchFamily="34" charset="0"/>
                        </a:rPr>
                        <a:t>Process/CTQ monitoring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5780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7618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latin typeface="Century Gothic" panose="020B0502020202020204" pitchFamily="34" charset="0"/>
                        </a:rPr>
                        <a:t>Training Plan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9847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7618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latin typeface="Century Gothic" panose="020B0502020202020204" pitchFamily="34" charset="0"/>
                        </a:rPr>
                        <a:t>Work Instructions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002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7618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latin typeface="Century Gothic" panose="020B0502020202020204" pitchFamily="34" charset="0"/>
                        </a:rPr>
                        <a:t>Visual Management/Production run debrief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1588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Century Gothic" panose="020B0502020202020204" pitchFamily="34" charset="0"/>
                        </a:rPr>
                        <a:t>RACI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6954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7618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latin typeface="Century Gothic" panose="020B0502020202020204" pitchFamily="34" charset="0"/>
                        </a:rPr>
                        <a:t>Audit Plan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6446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7618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latin typeface="Century Gothic" panose="020B0502020202020204" pitchFamily="34" charset="0"/>
                        </a:rPr>
                        <a:t>Project and Process documentation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69468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5901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ED4D0495-C4FC-4B53-9FA2-11D3D0EC6A9D}" type="slidenum">
              <a:rPr lang="fr-FR" smtClean="0"/>
              <a:pPr>
                <a:defRPr/>
              </a:pPr>
              <a:t>12</a:t>
            </a:fld>
            <a:endParaRPr lang="fr-FR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>
                <a:cs typeface="Arial" charset="0"/>
              </a:rPr>
              <a:t>Updated Business Case/Financial Analysis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E1C6C06-64C5-2640-5CC8-53DD34CC92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3574028"/>
              </p:ext>
            </p:extLst>
          </p:nvPr>
        </p:nvGraphicFramePr>
        <p:xfrm>
          <a:off x="324379" y="1638300"/>
          <a:ext cx="9480021" cy="259080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698221">
                  <a:extLst>
                    <a:ext uri="{9D8B030D-6E8A-4147-A177-3AD203B41FA5}">
                      <a16:colId xmlns:a16="http://schemas.microsoft.com/office/drawing/2014/main" val="1944612209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488122716"/>
                    </a:ext>
                  </a:extLst>
                </a:gridCol>
                <a:gridCol w="3289409">
                  <a:extLst>
                    <a:ext uri="{9D8B030D-6E8A-4147-A177-3AD203B41FA5}">
                      <a16:colId xmlns:a16="http://schemas.microsoft.com/office/drawing/2014/main" val="402084194"/>
                    </a:ext>
                  </a:extLst>
                </a:gridCol>
                <a:gridCol w="1282591">
                  <a:extLst>
                    <a:ext uri="{9D8B030D-6E8A-4147-A177-3AD203B41FA5}">
                      <a16:colId xmlns:a16="http://schemas.microsoft.com/office/drawing/2014/main" val="2469985301"/>
                    </a:ext>
                  </a:extLst>
                </a:gridCol>
              </a:tblGrid>
              <a:tr h="479778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Hard Benefits</a:t>
                      </a:r>
                      <a:endParaRPr lang="en-US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FTE benefits</a:t>
                      </a:r>
                      <a:endParaRPr lang="en-US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Soft Benefits</a:t>
                      </a:r>
                      <a:endParaRPr lang="en-US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Project Costs</a:t>
                      </a:r>
                      <a:endParaRPr lang="en-US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1635069"/>
                  </a:ext>
                </a:extLst>
              </a:tr>
              <a:tr h="2111022">
                <a:tc>
                  <a:txBody>
                    <a:bodyPr/>
                    <a:lstStyle/>
                    <a:p>
                      <a:endParaRPr lang="en-US" sz="12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98475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085141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FF95CFE-C186-6983-EB21-41A390DF1C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39D2F8D3-A4FC-4CC9-A246-019C29B7404A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D5ED839-1525-F907-B082-805F804434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561EDEB-139F-5903-EA85-ED39651D37B5}"/>
              </a:ext>
            </a:extLst>
          </p:cNvPr>
          <p:cNvSpPr txBox="1"/>
          <p:nvPr/>
        </p:nvSpPr>
        <p:spPr>
          <a:xfrm>
            <a:off x="736600" y="1409700"/>
            <a:ext cx="8534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/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/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/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494837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FF95CFE-C186-6983-EB21-41A390DF1C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39D2F8D3-A4FC-4CC9-A246-019C29B7404A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D5ED839-1525-F907-B082-805F804434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Lessons Learned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561EDEB-139F-5903-EA85-ED39651D37B5}"/>
              </a:ext>
            </a:extLst>
          </p:cNvPr>
          <p:cNvSpPr txBox="1"/>
          <p:nvPr/>
        </p:nvSpPr>
        <p:spPr>
          <a:xfrm>
            <a:off x="736600" y="1409700"/>
            <a:ext cx="8534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/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/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/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209107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A1D172-6A04-36CA-B0CA-9EA6F27389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122" y="107035"/>
            <a:ext cx="9142572" cy="388265"/>
          </a:xfrm>
        </p:spPr>
        <p:txBody>
          <a:bodyPr/>
          <a:lstStyle/>
          <a:p>
            <a:r>
              <a:rPr lang="en-US" dirty="0"/>
              <a:t>Control phase review validation</a:t>
            </a:r>
          </a:p>
        </p:txBody>
      </p:sp>
      <p:sp>
        <p:nvSpPr>
          <p:cNvPr id="29" name="Espace réservé du numéro de diapositive 4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8790" tIns="39396" rIns="78790" bIns="39396" numCol="1" anchor="t" anchorCtr="0" compatLnSpc="1">
            <a:prstTxWarp prst="textNoShape">
              <a:avLst/>
            </a:prstTxWarp>
          </a:bodyPr>
          <a:lstStyle/>
          <a:p>
            <a:pPr algn="r"/>
            <a:fld id="{49F153CF-1790-4CC4-A876-C5AD7FA26C75}" type="slidenum">
              <a:rPr lang="en-US" sz="1058" b="1">
                <a:latin typeface="Century Gothic" pitchFamily="34" charset="0"/>
              </a:rPr>
              <a:pPr algn="r"/>
              <a:t>15</a:t>
            </a:fld>
            <a:endParaRPr lang="en-US" sz="1058" b="1" dirty="0">
              <a:latin typeface="Century Gothic" pitchFamily="34" charset="0"/>
            </a:endParaRPr>
          </a:p>
        </p:txBody>
      </p:sp>
      <p:sp>
        <p:nvSpPr>
          <p:cNvPr id="19" name="Rectangle 4"/>
          <p:cNvSpPr>
            <a:spLocks noChangeArrowheads="1"/>
          </p:cNvSpPr>
          <p:nvPr/>
        </p:nvSpPr>
        <p:spPr bwMode="auto">
          <a:xfrm>
            <a:off x="1379791" y="1079434"/>
            <a:ext cx="7344815" cy="2544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8790" tIns="39396" rIns="78790" bIns="39396">
            <a:spAutoFit/>
          </a:bodyPr>
          <a:lstStyle/>
          <a:p>
            <a:pPr marL="259077" indent="-259077" algn="just" eaLnBrk="1" hangingPunct="1">
              <a:spcBef>
                <a:spcPct val="50000"/>
              </a:spcBef>
              <a:buClr>
                <a:srgbClr val="851D58"/>
              </a:buClr>
              <a:buFont typeface="Wingdings" pitchFamily="2" charset="2"/>
              <a:buChar char="§"/>
            </a:pPr>
            <a:r>
              <a:rPr lang="en-US" sz="1600" b="1" dirty="0">
                <a:solidFill>
                  <a:srgbClr val="851D58"/>
                </a:solidFill>
                <a:latin typeface="Century Gothic" pitchFamily="34" charset="0"/>
                <a:ea typeface="ヒラギノ角ゴ Pro W3" pitchFamily="-84" charset="-128"/>
                <a:cs typeface="ヒラギノ角ゴ Pro W3" pitchFamily="-84" charset="-128"/>
              </a:rPr>
              <a:t>Control phase deliverables:</a:t>
            </a:r>
          </a:p>
          <a:p>
            <a:pPr marL="603315" lvl="1" indent="-259077" algn="just" eaLnBrk="1" hangingPunct="1">
              <a:spcBef>
                <a:spcPct val="50000"/>
              </a:spcBef>
              <a:buClr>
                <a:srgbClr val="851D58"/>
              </a:buClr>
              <a:buFont typeface="Arial" pitchFamily="34" charset="0"/>
              <a:buChar char="–"/>
            </a:pPr>
            <a:r>
              <a:rPr lang="en-US" sz="1209" dirty="0">
                <a:latin typeface="Century Gothic" pitchFamily="34" charset="0"/>
                <a:ea typeface="ヒラギノ角ゴ Pro W3" pitchFamily="-84" charset="-128"/>
              </a:rPr>
              <a:t>Project documented</a:t>
            </a:r>
          </a:p>
          <a:p>
            <a:pPr marL="603315" lvl="1" indent="-259077" algn="just" eaLnBrk="1" hangingPunct="1">
              <a:spcBef>
                <a:spcPct val="50000"/>
              </a:spcBef>
              <a:buClr>
                <a:srgbClr val="851D58"/>
              </a:buClr>
              <a:buFont typeface="Arial" pitchFamily="34" charset="0"/>
              <a:buChar char="–"/>
            </a:pPr>
            <a:r>
              <a:rPr lang="en-US" sz="1209" dirty="0">
                <a:latin typeface="Century Gothic" pitchFamily="34" charset="0"/>
                <a:ea typeface="ヒラギノ角ゴ Pro W3" pitchFamily="-84" charset="-128"/>
              </a:rPr>
              <a:t>Solutions are sustained over time</a:t>
            </a:r>
          </a:p>
          <a:p>
            <a:pPr marL="603315" lvl="1" indent="-259077" algn="just" eaLnBrk="1" hangingPunct="1">
              <a:spcBef>
                <a:spcPct val="50000"/>
              </a:spcBef>
              <a:buClr>
                <a:srgbClr val="851D58"/>
              </a:buClr>
              <a:buFont typeface="Arial" pitchFamily="34" charset="0"/>
              <a:buChar char="–"/>
            </a:pPr>
            <a:r>
              <a:rPr lang="en-US" sz="1209" dirty="0">
                <a:latin typeface="Century Gothic" pitchFamily="34" charset="0"/>
                <a:ea typeface="ヒラギノ角ゴ Pro W3" pitchFamily="-84" charset="-128"/>
              </a:rPr>
              <a:t>Statistical Process Control (SPC) in place (Y monitoring)</a:t>
            </a:r>
          </a:p>
          <a:p>
            <a:pPr marL="603315" lvl="1" indent="-259077" algn="just" eaLnBrk="1" hangingPunct="1">
              <a:spcBef>
                <a:spcPct val="50000"/>
              </a:spcBef>
              <a:buClr>
                <a:srgbClr val="851D58"/>
              </a:buClr>
              <a:buFont typeface="Arial" pitchFamily="34" charset="0"/>
              <a:buChar char="–"/>
            </a:pPr>
            <a:r>
              <a:rPr lang="en-US" sz="1209" dirty="0">
                <a:latin typeface="Century Gothic" pitchFamily="34" charset="0"/>
                <a:ea typeface="ヒラギノ角ゴ Pro W3" pitchFamily="-84" charset="-128"/>
              </a:rPr>
              <a:t>Control plan completed</a:t>
            </a:r>
          </a:p>
          <a:p>
            <a:pPr marL="603315" lvl="1" indent="-259077" algn="just" eaLnBrk="1" hangingPunct="1">
              <a:spcBef>
                <a:spcPct val="50000"/>
              </a:spcBef>
              <a:buClr>
                <a:srgbClr val="851D58"/>
              </a:buClr>
              <a:buFont typeface="Arial" pitchFamily="34" charset="0"/>
              <a:buChar char="–"/>
            </a:pPr>
            <a:r>
              <a:rPr lang="en-US" sz="1209" dirty="0">
                <a:latin typeface="Century Gothic" pitchFamily="34" charset="0"/>
                <a:ea typeface="ヒラギノ角ゴ Pro W3" pitchFamily="-84" charset="-128"/>
              </a:rPr>
              <a:t>To Be process transferred to process owner</a:t>
            </a:r>
          </a:p>
          <a:p>
            <a:pPr marL="603315" lvl="1" indent="-259077" algn="just" eaLnBrk="1" hangingPunct="1">
              <a:spcBef>
                <a:spcPct val="50000"/>
              </a:spcBef>
              <a:buClr>
                <a:srgbClr val="851D58"/>
              </a:buClr>
              <a:buFont typeface="Arial" pitchFamily="34" charset="0"/>
              <a:buChar char="–"/>
            </a:pPr>
            <a:r>
              <a:rPr lang="en-US" sz="1209" dirty="0">
                <a:latin typeface="Century Gothic" pitchFamily="34" charset="0"/>
                <a:ea typeface="ヒラギノ角ゴ Pro W3" pitchFamily="-84" charset="-128"/>
              </a:rPr>
              <a:t>Benefits tracked &amp; approved by Finance</a:t>
            </a:r>
          </a:p>
          <a:p>
            <a:pPr marL="603315" lvl="1" indent="-259077" algn="just" eaLnBrk="1" hangingPunct="1">
              <a:spcBef>
                <a:spcPct val="50000"/>
              </a:spcBef>
              <a:buClr>
                <a:srgbClr val="851D58"/>
              </a:buClr>
              <a:buFont typeface="Arial" pitchFamily="34" charset="0"/>
              <a:buChar char="–"/>
            </a:pPr>
            <a:r>
              <a:rPr lang="en-US" sz="1209" dirty="0">
                <a:latin typeface="Century Gothic" pitchFamily="34" charset="0"/>
                <a:ea typeface="ヒラギノ角ゴ Pro W3" pitchFamily="-84" charset="-128"/>
              </a:rPr>
              <a:t>Milestone reviewed &amp; validated by Sponsor &amp; Stakeholders</a:t>
            </a:r>
          </a:p>
          <a:p>
            <a:pPr marL="603315" lvl="1" indent="-259077" algn="just" eaLnBrk="1" hangingPunct="1">
              <a:spcBef>
                <a:spcPct val="50000"/>
              </a:spcBef>
              <a:buClr>
                <a:srgbClr val="851D58"/>
              </a:buClr>
              <a:buFont typeface="Arial" pitchFamily="34" charset="0"/>
              <a:buChar char="–"/>
            </a:pPr>
            <a:r>
              <a:rPr lang="en-US" sz="1209" dirty="0">
                <a:latin typeface="Century Gothic" pitchFamily="34" charset="0"/>
                <a:ea typeface="ヒラギノ角ゴ Pro W3" pitchFamily="-84" charset="-128"/>
              </a:rPr>
              <a:t>Master Black Belt approval</a:t>
            </a:r>
          </a:p>
        </p:txBody>
      </p:sp>
      <p:pic>
        <p:nvPicPr>
          <p:cNvPr id="4" name="Graphic 3" descr="Checkmark outline">
            <a:extLst>
              <a:ext uri="{FF2B5EF4-FFF2-40B4-BE49-F238E27FC236}">
                <a16:creationId xmlns:a16="http://schemas.microsoft.com/office/drawing/2014/main" id="{9C975D6F-5832-903C-DB44-24E038DE22D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7126598" y="1021598"/>
            <a:ext cx="240091" cy="240091"/>
          </a:xfrm>
          <a:prstGeom prst="rect">
            <a:avLst/>
          </a:prstGeom>
        </p:spPr>
      </p:pic>
      <p:pic>
        <p:nvPicPr>
          <p:cNvPr id="16" name="Graphic 15" descr="Stop outline">
            <a:extLst>
              <a:ext uri="{FF2B5EF4-FFF2-40B4-BE49-F238E27FC236}">
                <a16:creationId xmlns:a16="http://schemas.microsoft.com/office/drawing/2014/main" id="{841E5CE6-D964-DCC0-0518-91A67A0D717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55462" y="1718804"/>
            <a:ext cx="233514" cy="233514"/>
          </a:xfrm>
          <a:prstGeom prst="rect">
            <a:avLst/>
          </a:prstGeom>
        </p:spPr>
      </p:pic>
      <p:pic>
        <p:nvPicPr>
          <p:cNvPr id="17" name="Graphic 16" descr="Stop outline">
            <a:extLst>
              <a:ext uri="{FF2B5EF4-FFF2-40B4-BE49-F238E27FC236}">
                <a16:creationId xmlns:a16="http://schemas.microsoft.com/office/drawing/2014/main" id="{5CB1FE48-8921-F856-E2E9-0C274BA38A2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55462" y="1453198"/>
            <a:ext cx="233514" cy="233514"/>
          </a:xfrm>
          <a:prstGeom prst="rect">
            <a:avLst/>
          </a:prstGeom>
        </p:spPr>
      </p:pic>
      <p:pic>
        <p:nvPicPr>
          <p:cNvPr id="20" name="Graphic 19" descr="Stop outline">
            <a:extLst>
              <a:ext uri="{FF2B5EF4-FFF2-40B4-BE49-F238E27FC236}">
                <a16:creationId xmlns:a16="http://schemas.microsoft.com/office/drawing/2014/main" id="{1399B96D-A092-B732-83D9-2B9A1112961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55462" y="2242373"/>
            <a:ext cx="233514" cy="233514"/>
          </a:xfrm>
          <a:prstGeom prst="rect">
            <a:avLst/>
          </a:prstGeom>
        </p:spPr>
      </p:pic>
      <p:pic>
        <p:nvPicPr>
          <p:cNvPr id="27" name="Graphic 26" descr="Stop outline">
            <a:extLst>
              <a:ext uri="{FF2B5EF4-FFF2-40B4-BE49-F238E27FC236}">
                <a16:creationId xmlns:a16="http://schemas.microsoft.com/office/drawing/2014/main" id="{8CF06E18-5F86-C044-FD32-8C54657F338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55462" y="1976767"/>
            <a:ext cx="233514" cy="233514"/>
          </a:xfrm>
          <a:prstGeom prst="rect">
            <a:avLst/>
          </a:prstGeom>
        </p:spPr>
      </p:pic>
      <p:pic>
        <p:nvPicPr>
          <p:cNvPr id="28" name="Graphic 27" descr="Stop outline">
            <a:extLst>
              <a:ext uri="{FF2B5EF4-FFF2-40B4-BE49-F238E27FC236}">
                <a16:creationId xmlns:a16="http://schemas.microsoft.com/office/drawing/2014/main" id="{AF12D411-ABD9-02E8-C842-865E6BC8911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55462" y="2804412"/>
            <a:ext cx="233514" cy="233514"/>
          </a:xfrm>
          <a:prstGeom prst="rect">
            <a:avLst/>
          </a:prstGeom>
        </p:spPr>
      </p:pic>
      <p:pic>
        <p:nvPicPr>
          <p:cNvPr id="30" name="Graphic 29" descr="Stop outline">
            <a:extLst>
              <a:ext uri="{FF2B5EF4-FFF2-40B4-BE49-F238E27FC236}">
                <a16:creationId xmlns:a16="http://schemas.microsoft.com/office/drawing/2014/main" id="{FBD42604-3941-44CB-484B-9055B78F585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55462" y="2538806"/>
            <a:ext cx="233514" cy="233514"/>
          </a:xfrm>
          <a:prstGeom prst="rect">
            <a:avLst/>
          </a:prstGeom>
        </p:spPr>
      </p:pic>
      <p:pic>
        <p:nvPicPr>
          <p:cNvPr id="31" name="Graphic 30" descr="Stop outline">
            <a:extLst>
              <a:ext uri="{FF2B5EF4-FFF2-40B4-BE49-F238E27FC236}">
                <a16:creationId xmlns:a16="http://schemas.microsoft.com/office/drawing/2014/main" id="{77BBB10A-D254-8596-9A29-9259741CF8C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55462" y="3327981"/>
            <a:ext cx="233514" cy="233514"/>
          </a:xfrm>
          <a:prstGeom prst="rect">
            <a:avLst/>
          </a:prstGeom>
        </p:spPr>
      </p:pic>
      <p:pic>
        <p:nvPicPr>
          <p:cNvPr id="32" name="Graphic 31" descr="Stop outline">
            <a:extLst>
              <a:ext uri="{FF2B5EF4-FFF2-40B4-BE49-F238E27FC236}">
                <a16:creationId xmlns:a16="http://schemas.microsoft.com/office/drawing/2014/main" id="{AFFB8805-0983-6AF0-AF8C-75BAA8BC82D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55462" y="3062375"/>
            <a:ext cx="233514" cy="233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3544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87F8AE-92A3-6C87-6A9C-4417FB1D26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39D2F8D3-A4FC-4CC9-A246-019C29B7404A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433AF28-8686-DD93-9DF3-7900FF34370F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89000" y="936625"/>
            <a:ext cx="8505825" cy="4079875"/>
          </a:xfrm>
        </p:spPr>
        <p:txBody>
          <a:bodyPr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chemeClr val="bg1"/>
                </a:solidFill>
              </a:rPr>
              <a:t>Thank You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A0D4B4A-41BB-076C-5C34-7757D365FA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356" y="338706"/>
            <a:ext cx="8986961" cy="1604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545397"/>
      </p:ext>
    </p:extLst>
  </p:cSld>
  <p:clrMapOvr>
    <a:masterClrMapping/>
  </p:clrMapOvr>
</p:sld>
</file>

<file path=ppt/theme/theme1.xml><?xml version="1.0" encoding="utf-8"?>
<a:theme xmlns:a="http://schemas.openxmlformats.org/drawingml/2006/main" name="1_Blank">
  <a:themeElements>
    <a:clrScheme name="Personnalisée 10">
      <a:dk1>
        <a:srgbClr val="000000"/>
      </a:dk1>
      <a:lt1>
        <a:srgbClr val="FFFFFF"/>
      </a:lt1>
      <a:dk2>
        <a:srgbClr val="004880"/>
      </a:dk2>
      <a:lt2>
        <a:srgbClr val="CECECE"/>
      </a:lt2>
      <a:accent1>
        <a:srgbClr val="004880"/>
      </a:accent1>
      <a:accent2>
        <a:srgbClr val="B3D7E8"/>
      </a:accent2>
      <a:accent3>
        <a:srgbClr val="FFFFFF"/>
      </a:accent3>
      <a:accent4>
        <a:srgbClr val="000000"/>
      </a:accent4>
      <a:accent5>
        <a:srgbClr val="AAB1C0"/>
      </a:accent5>
      <a:accent6>
        <a:srgbClr val="A2C3D2"/>
      </a:accent6>
      <a:hlink>
        <a:srgbClr val="009CDD"/>
      </a:hlink>
      <a:folHlink>
        <a:srgbClr val="00477A"/>
      </a:folHlink>
    </a:clrScheme>
    <a:fontScheme name="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0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05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3">
        <a:dk1>
          <a:srgbClr val="000000"/>
        </a:dk1>
        <a:lt1>
          <a:srgbClr val="FFFFFF"/>
        </a:lt1>
        <a:dk2>
          <a:srgbClr val="004880"/>
        </a:dk2>
        <a:lt2>
          <a:srgbClr val="808080"/>
        </a:lt2>
        <a:accent1>
          <a:srgbClr val="008BF6"/>
        </a:accent1>
        <a:accent2>
          <a:srgbClr val="0074CC"/>
        </a:accent2>
        <a:accent3>
          <a:srgbClr val="FFFFFF"/>
        </a:accent3>
        <a:accent4>
          <a:srgbClr val="000000"/>
        </a:accent4>
        <a:accent5>
          <a:srgbClr val="AAC4FA"/>
        </a:accent5>
        <a:accent6>
          <a:srgbClr val="0068B9"/>
        </a:accent6>
        <a:hlink>
          <a:srgbClr val="004880"/>
        </a:hlink>
        <a:folHlink>
          <a:srgbClr val="4CB2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14">
        <a:dk1>
          <a:srgbClr val="000000"/>
        </a:dk1>
        <a:lt1>
          <a:srgbClr val="FFFFFF"/>
        </a:lt1>
        <a:dk2>
          <a:srgbClr val="094CAD"/>
        </a:dk2>
        <a:lt2>
          <a:srgbClr val="CECECE"/>
        </a:lt2>
        <a:accent1>
          <a:srgbClr val="094CAD"/>
        </a:accent1>
        <a:accent2>
          <a:srgbClr val="B3D7E8"/>
        </a:accent2>
        <a:accent3>
          <a:srgbClr val="FFFFFF"/>
        </a:accent3>
        <a:accent4>
          <a:srgbClr val="000000"/>
        </a:accent4>
        <a:accent5>
          <a:srgbClr val="AAB2D3"/>
        </a:accent5>
        <a:accent6>
          <a:srgbClr val="A2C3D2"/>
        </a:accent6>
        <a:hlink>
          <a:srgbClr val="053061"/>
        </a:hlink>
        <a:folHlink>
          <a:srgbClr val="4393C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15">
        <a:dk1>
          <a:srgbClr val="000000"/>
        </a:dk1>
        <a:lt1>
          <a:srgbClr val="FFFFFF"/>
        </a:lt1>
        <a:dk2>
          <a:srgbClr val="004880"/>
        </a:dk2>
        <a:lt2>
          <a:srgbClr val="CECECE"/>
        </a:lt2>
        <a:accent1>
          <a:srgbClr val="004880"/>
        </a:accent1>
        <a:accent2>
          <a:srgbClr val="B3D7E8"/>
        </a:accent2>
        <a:accent3>
          <a:srgbClr val="FFFFFF"/>
        </a:accent3>
        <a:accent4>
          <a:srgbClr val="000000"/>
        </a:accent4>
        <a:accent5>
          <a:srgbClr val="AAB1C0"/>
        </a:accent5>
        <a:accent6>
          <a:srgbClr val="A2C3D2"/>
        </a:accent6>
        <a:hlink>
          <a:srgbClr val="094CAD"/>
        </a:hlink>
        <a:folHlink>
          <a:srgbClr val="4393C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Equable Strategy Success 2022 template" id="{830A0C10-1B98-644B-AD0A-5531288118D5}" vid="{FC162FFD-771B-384C-A5F9-1FD7B023AC7B}"/>
    </a:ext>
  </a:extLst>
</a:theme>
</file>

<file path=ppt/theme/theme2.xml><?xml version="1.0" encoding="utf-8"?>
<a:theme xmlns:a="http://schemas.openxmlformats.org/drawingml/2006/main" name="1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quable Strategy Success 2022 template" id="{830A0C10-1B98-644B-AD0A-5531288118D5}" vid="{C6C652E1-C419-B348-B2EF-BB69101351AB}"/>
    </a:ext>
  </a:extLst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4880"/>
      </a:dk2>
      <a:lt2>
        <a:srgbClr val="CECECE"/>
      </a:lt2>
      <a:accent1>
        <a:srgbClr val="004880"/>
      </a:accent1>
      <a:accent2>
        <a:srgbClr val="B3D7E8"/>
      </a:accent2>
      <a:accent3>
        <a:srgbClr val="FFFFFF"/>
      </a:accent3>
      <a:accent4>
        <a:srgbClr val="000000"/>
      </a:accent4>
      <a:accent5>
        <a:srgbClr val="AAB1C0"/>
      </a:accent5>
      <a:accent6>
        <a:srgbClr val="A2C3D2"/>
      </a:accent6>
      <a:hlink>
        <a:srgbClr val="094CAD"/>
      </a:hlink>
      <a:folHlink>
        <a:srgbClr val="4393C3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4880"/>
      </a:dk2>
      <a:lt2>
        <a:srgbClr val="CECECE"/>
      </a:lt2>
      <a:accent1>
        <a:srgbClr val="004880"/>
      </a:accent1>
      <a:accent2>
        <a:srgbClr val="B3D7E8"/>
      </a:accent2>
      <a:accent3>
        <a:srgbClr val="FFFFFF"/>
      </a:accent3>
      <a:accent4>
        <a:srgbClr val="000000"/>
      </a:accent4>
      <a:accent5>
        <a:srgbClr val="AAB1C0"/>
      </a:accent5>
      <a:accent6>
        <a:srgbClr val="A2C3D2"/>
      </a:accent6>
      <a:hlink>
        <a:srgbClr val="094CAD"/>
      </a:hlink>
      <a:folHlink>
        <a:srgbClr val="4393C3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44221</TotalTime>
  <Words>553</Words>
  <Application>Microsoft Macintosh PowerPoint</Application>
  <PresentationFormat>Custom</PresentationFormat>
  <Paragraphs>154</Paragraphs>
  <Slides>16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ＭＳ Ｐゴシック</vt:lpstr>
      <vt:lpstr>Arial</vt:lpstr>
      <vt:lpstr>Century Gothic</vt:lpstr>
      <vt:lpstr>Courier New</vt:lpstr>
      <vt:lpstr>Times</vt:lpstr>
      <vt:lpstr>Wingdings</vt:lpstr>
      <vt:lpstr>1_Blank</vt:lpstr>
      <vt:lpstr>1_Thème Office</vt:lpstr>
      <vt:lpstr>CONTROL phase</vt:lpstr>
      <vt:lpstr>Project reminder</vt:lpstr>
      <vt:lpstr>Proof of improvement</vt:lpstr>
      <vt:lpstr>Control plan</vt:lpstr>
      <vt:lpstr>CTQ monitoring (before/after Improve &amp; in Control)</vt:lpstr>
      <vt:lpstr>Training plan</vt:lpstr>
      <vt:lpstr>Work instruction creation / update</vt:lpstr>
      <vt:lpstr>Visual Management/Production Run debrief meetings</vt:lpstr>
      <vt:lpstr>RACI update (Roles &amp; Responsibilities)</vt:lpstr>
      <vt:lpstr>Audit plan</vt:lpstr>
      <vt:lpstr>Transfer to Process Owner</vt:lpstr>
      <vt:lpstr>Updated Business Case/Financial Analysis</vt:lpstr>
      <vt:lpstr>Next Steps</vt:lpstr>
      <vt:lpstr>Lessons Learned</vt:lpstr>
      <vt:lpstr>Control phase review validation</vt:lpstr>
      <vt:lpstr>PowerPoint Presentation</vt:lpstr>
    </vt:vector>
  </TitlesOfParts>
  <Company>Equable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Six sigma at work</dc:title>
  <dc:creator>jé</dc:creator>
  <cp:lastModifiedBy>Franck Strub (Contractor)</cp:lastModifiedBy>
  <cp:revision>1234</cp:revision>
  <cp:lastPrinted>2019-06-09T17:37:18Z</cp:lastPrinted>
  <dcterms:created xsi:type="dcterms:W3CDTF">2013-02-20T16:58:20Z</dcterms:created>
  <dcterms:modified xsi:type="dcterms:W3CDTF">2024-12-15T17:40:47Z</dcterms:modified>
</cp:coreProperties>
</file>